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16"/>
  </p:notesMasterIdLst>
  <p:sldIdLst>
    <p:sldId id="259" r:id="rId3"/>
    <p:sldId id="260" r:id="rId4"/>
    <p:sldId id="256" r:id="rId5"/>
    <p:sldId id="261" r:id="rId6"/>
    <p:sldId id="257" r:id="rId7"/>
    <p:sldId id="270" r:id="rId8"/>
    <p:sldId id="258" r:id="rId9"/>
    <p:sldId id="268" r:id="rId10"/>
    <p:sldId id="264" r:id="rId11"/>
    <p:sldId id="265" r:id="rId12"/>
    <p:sldId id="266" r:id="rId13"/>
    <p:sldId id="267" r:id="rId14"/>
    <p:sldId id="269" r:id="rId15"/>
  </p:sldIdLst>
  <p:sldSz cx="6858000" cy="9906000" type="A4"/>
  <p:notesSz cx="7104063" cy="10234613"/>
  <p:defaultTextStyle>
    <a:defPPr>
      <a:defRPr lang="en-US"/>
    </a:defPPr>
    <a:lvl1pPr marL="0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419984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320" userDrawn="1">
          <p15:clr>
            <a:srgbClr val="A4A3A4"/>
          </p15:clr>
        </p15:guide>
        <p15:guide id="3" pos="131" userDrawn="1">
          <p15:clr>
            <a:srgbClr val="A4A3A4"/>
          </p15:clr>
        </p15:guide>
        <p15:guide id="4" pos="1415" userDrawn="1">
          <p15:clr>
            <a:srgbClr val="A4A3A4"/>
          </p15:clr>
        </p15:guide>
        <p15:guide id="5" pos="1517" userDrawn="1">
          <p15:clr>
            <a:srgbClr val="A4A3A4"/>
          </p15:clr>
        </p15:guide>
        <p15:guide id="6" pos="2798" userDrawn="1">
          <p15:clr>
            <a:srgbClr val="A4A3A4"/>
          </p15:clr>
        </p15:guide>
        <p15:guide id="7" pos="2942" userDrawn="1">
          <p15:clr>
            <a:srgbClr val="A4A3A4"/>
          </p15:clr>
        </p15:guide>
        <p15:guide id="8" pos="4189" userDrawn="1">
          <p15:clr>
            <a:srgbClr val="A4A3A4"/>
          </p15:clr>
        </p15:guide>
        <p15:guide id="9" orient="horz" userDrawn="1">
          <p15:clr>
            <a:srgbClr val="A4A3A4"/>
          </p15:clr>
        </p15:guide>
        <p15:guide id="10" orient="horz" pos="6240" userDrawn="1">
          <p15:clr>
            <a:srgbClr val="A4A3A4"/>
          </p15:clr>
        </p15:guide>
        <p15:guide id="11" orient="horz" pos="315" userDrawn="1">
          <p15:clr>
            <a:srgbClr val="A4A3A4"/>
          </p15:clr>
        </p15:guide>
        <p15:guide id="12" orient="horz" pos="1691" userDrawn="1">
          <p15:clr>
            <a:srgbClr val="A4A3A4"/>
          </p15:clr>
        </p15:guide>
        <p15:guide id="13" orient="horz" pos="1778" userDrawn="1">
          <p15:clr>
            <a:srgbClr val="A4A3A4"/>
          </p15:clr>
        </p15:guide>
        <p15:guide id="14" orient="horz" pos="3183" userDrawn="1">
          <p15:clr>
            <a:srgbClr val="A4A3A4"/>
          </p15:clr>
        </p15:guide>
        <p15:guide id="15" orient="horz" pos="3204" userDrawn="1">
          <p15:clr>
            <a:srgbClr val="A4A3A4"/>
          </p15:clr>
        </p15:guide>
        <p15:guide id="16" orient="horz" pos="4643" userDrawn="1">
          <p15:clr>
            <a:srgbClr val="A4A3A4"/>
          </p15:clr>
        </p15:guide>
        <p15:guide id="17" orient="horz" pos="4706" userDrawn="1">
          <p15:clr>
            <a:srgbClr val="A4A3A4"/>
          </p15:clr>
        </p15:guide>
        <p15:guide id="18" orient="horz" pos="61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68AD13-6A3F-4CF7-B575-F6350B4C8A09}" v="140" dt="2022-05-30T09:13:50.1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084" y="114"/>
      </p:cViewPr>
      <p:guideLst>
        <p:guide/>
        <p:guide pos="4320"/>
        <p:guide pos="131"/>
        <p:guide pos="1415"/>
        <p:guide pos="1517"/>
        <p:guide pos="2798"/>
        <p:guide pos="2942"/>
        <p:guide pos="4189"/>
        <p:guide orient="horz"/>
        <p:guide orient="horz" pos="6240"/>
        <p:guide orient="horz" pos="315"/>
        <p:guide orient="horz" pos="1691"/>
        <p:guide orient="horz" pos="1778"/>
        <p:guide orient="horz" pos="3183"/>
        <p:guide orient="horz" pos="3204"/>
        <p:guide orient="horz" pos="4643"/>
        <p:guide orient="horz" pos="4706"/>
        <p:guide orient="horz" pos="61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4068AD13-6A3F-4CF7-B575-F6350B4C8A09}"/>
    <pc:docChg chg="undo custSel addSld delSld modSld modNotesMaster">
      <pc:chgData name="Karen Hancock" userId="db2644ed-97fc-46e1-8fac-6858fa2e43b1" providerId="ADAL" clId="{4068AD13-6A3F-4CF7-B575-F6350B4C8A09}" dt="2022-05-30T09:13:32.813" v="310" actId="14100"/>
      <pc:docMkLst>
        <pc:docMk/>
      </pc:docMkLst>
      <pc:sldChg chg="modSp mod">
        <pc:chgData name="Karen Hancock" userId="db2644ed-97fc-46e1-8fac-6858fa2e43b1" providerId="ADAL" clId="{4068AD13-6A3F-4CF7-B575-F6350B4C8A09}" dt="2022-05-30T09:09:24.495" v="298" actId="17032"/>
        <pc:sldMkLst>
          <pc:docMk/>
          <pc:sldMk cId="3668779202" sldId="256"/>
        </pc:sldMkLst>
        <pc:spChg chg="mod">
          <ac:chgData name="Karen Hancock" userId="db2644ed-97fc-46e1-8fac-6858fa2e43b1" providerId="ADAL" clId="{4068AD13-6A3F-4CF7-B575-F6350B4C8A09}" dt="2022-05-30T09:09:24.495" v="298" actId="17032"/>
          <ac:spMkLst>
            <pc:docMk/>
            <pc:sldMk cId="3668779202" sldId="256"/>
            <ac:spMk id="4" creationId="{9AC6FDD5-DC20-E9BF-BB0B-9DF250050815}"/>
          </ac:spMkLst>
        </pc:spChg>
      </pc:sldChg>
      <pc:sldChg chg="modSp mod">
        <pc:chgData name="Karen Hancock" userId="db2644ed-97fc-46e1-8fac-6858fa2e43b1" providerId="ADAL" clId="{4068AD13-6A3F-4CF7-B575-F6350B4C8A09}" dt="2022-05-30T09:09:37.584" v="300" actId="17032"/>
        <pc:sldMkLst>
          <pc:docMk/>
          <pc:sldMk cId="3245489766" sldId="257"/>
        </pc:sldMkLst>
        <pc:spChg chg="mod">
          <ac:chgData name="Karen Hancock" userId="db2644ed-97fc-46e1-8fac-6858fa2e43b1" providerId="ADAL" clId="{4068AD13-6A3F-4CF7-B575-F6350B4C8A09}" dt="2022-05-30T09:09:37.584" v="300" actId="17032"/>
          <ac:spMkLst>
            <pc:docMk/>
            <pc:sldMk cId="3245489766" sldId="257"/>
            <ac:spMk id="2" creationId="{607BE3CB-0A25-98A7-D7CD-0712813A103F}"/>
          </ac:spMkLst>
        </pc:spChg>
      </pc:sldChg>
      <pc:sldChg chg="modSp mod">
        <pc:chgData name="Karen Hancock" userId="db2644ed-97fc-46e1-8fac-6858fa2e43b1" providerId="ADAL" clId="{4068AD13-6A3F-4CF7-B575-F6350B4C8A09}" dt="2022-05-30T09:09:43.928" v="301" actId="17032"/>
        <pc:sldMkLst>
          <pc:docMk/>
          <pc:sldMk cId="272216289" sldId="258"/>
        </pc:sldMkLst>
        <pc:spChg chg="mod">
          <ac:chgData name="Karen Hancock" userId="db2644ed-97fc-46e1-8fac-6858fa2e43b1" providerId="ADAL" clId="{4068AD13-6A3F-4CF7-B575-F6350B4C8A09}" dt="2022-05-30T09:09:43.928" v="301" actId="17032"/>
          <ac:spMkLst>
            <pc:docMk/>
            <pc:sldMk cId="272216289" sldId="258"/>
            <ac:spMk id="2" creationId="{08D68C8D-37AE-8C00-9440-B656733B9D6D}"/>
          </ac:spMkLst>
        </pc:spChg>
      </pc:sldChg>
      <pc:sldChg chg="modSp mod">
        <pc:chgData name="Karen Hancock" userId="db2644ed-97fc-46e1-8fac-6858fa2e43b1" providerId="ADAL" clId="{4068AD13-6A3F-4CF7-B575-F6350B4C8A09}" dt="2022-05-30T09:09:15.342" v="296" actId="17032"/>
        <pc:sldMkLst>
          <pc:docMk/>
          <pc:sldMk cId="627890024" sldId="259"/>
        </pc:sldMkLst>
        <pc:spChg chg="mod">
          <ac:chgData name="Karen Hancock" userId="db2644ed-97fc-46e1-8fac-6858fa2e43b1" providerId="ADAL" clId="{4068AD13-6A3F-4CF7-B575-F6350B4C8A09}" dt="2022-05-30T09:09:15.342" v="296" actId="17032"/>
          <ac:spMkLst>
            <pc:docMk/>
            <pc:sldMk cId="627890024" sldId="259"/>
            <ac:spMk id="2" creationId="{E6BFDA03-7948-3037-5F31-F1D90998DC3A}"/>
          </ac:spMkLst>
        </pc:spChg>
      </pc:sldChg>
      <pc:sldChg chg="modSp mod">
        <pc:chgData name="Karen Hancock" userId="db2644ed-97fc-46e1-8fac-6858fa2e43b1" providerId="ADAL" clId="{4068AD13-6A3F-4CF7-B575-F6350B4C8A09}" dt="2022-05-30T09:09:20.013" v="297" actId="17032"/>
        <pc:sldMkLst>
          <pc:docMk/>
          <pc:sldMk cId="1631598969" sldId="260"/>
        </pc:sldMkLst>
        <pc:spChg chg="mod">
          <ac:chgData name="Karen Hancock" userId="db2644ed-97fc-46e1-8fac-6858fa2e43b1" providerId="ADAL" clId="{4068AD13-6A3F-4CF7-B575-F6350B4C8A09}" dt="2022-05-30T09:09:20.013" v="297" actId="17032"/>
          <ac:spMkLst>
            <pc:docMk/>
            <pc:sldMk cId="1631598969" sldId="260"/>
            <ac:spMk id="2" creationId="{853177D0-AB1B-36CA-1054-BBEA18C62EF0}"/>
          </ac:spMkLst>
        </pc:spChg>
      </pc:sldChg>
      <pc:sldChg chg="modSp mod">
        <pc:chgData name="Karen Hancock" userId="db2644ed-97fc-46e1-8fac-6858fa2e43b1" providerId="ADAL" clId="{4068AD13-6A3F-4CF7-B575-F6350B4C8A09}" dt="2022-05-30T09:10:28.518" v="307" actId="122"/>
        <pc:sldMkLst>
          <pc:docMk/>
          <pc:sldMk cId="1755882757" sldId="261"/>
        </pc:sldMkLst>
        <pc:spChg chg="mod">
          <ac:chgData name="Karen Hancock" userId="db2644ed-97fc-46e1-8fac-6858fa2e43b1" providerId="ADAL" clId="{4068AD13-6A3F-4CF7-B575-F6350B4C8A09}" dt="2022-05-30T09:09:29.038" v="299" actId="17032"/>
          <ac:spMkLst>
            <pc:docMk/>
            <pc:sldMk cId="1755882757" sldId="261"/>
            <ac:spMk id="4" creationId="{9AC6FDD5-DC20-E9BF-BB0B-9DF250050815}"/>
          </ac:spMkLst>
        </pc:spChg>
        <pc:graphicFrameChg chg="mod">
          <ac:chgData name="Karen Hancock" userId="db2644ed-97fc-46e1-8fac-6858fa2e43b1" providerId="ADAL" clId="{4068AD13-6A3F-4CF7-B575-F6350B4C8A09}" dt="2022-05-30T09:10:28.518" v="307" actId="122"/>
          <ac:graphicFrameMkLst>
            <pc:docMk/>
            <pc:sldMk cId="1755882757" sldId="261"/>
            <ac:graphicFrameMk id="5" creationId="{FA01F1C5-E03E-1483-AF77-80B8AA4BC0CB}"/>
          </ac:graphicFrameMkLst>
        </pc:graphicFrameChg>
      </pc:sldChg>
      <pc:sldChg chg="addSp modSp new add del mod">
        <pc:chgData name="Karen Hancock" userId="db2644ed-97fc-46e1-8fac-6858fa2e43b1" providerId="ADAL" clId="{4068AD13-6A3F-4CF7-B575-F6350B4C8A09}" dt="2022-05-20T17:22:07.779" v="14" actId="47"/>
        <pc:sldMkLst>
          <pc:docMk/>
          <pc:sldMk cId="1934796199" sldId="262"/>
        </pc:sldMkLst>
        <pc:picChg chg="add mod">
          <ac:chgData name="Karen Hancock" userId="db2644ed-97fc-46e1-8fac-6858fa2e43b1" providerId="ADAL" clId="{4068AD13-6A3F-4CF7-B575-F6350B4C8A09}" dt="2022-05-20T17:20:40.325" v="8" actId="14100"/>
          <ac:picMkLst>
            <pc:docMk/>
            <pc:sldMk cId="1934796199" sldId="262"/>
            <ac:picMk id="2" creationId="{B3E9AA5C-922F-6A9D-1181-2B93CA201733}"/>
          </ac:picMkLst>
        </pc:picChg>
      </pc:sldChg>
      <pc:sldChg chg="addSp delSp modSp add del mod">
        <pc:chgData name="Karen Hancock" userId="db2644ed-97fc-46e1-8fac-6858fa2e43b1" providerId="ADAL" clId="{4068AD13-6A3F-4CF7-B575-F6350B4C8A09}" dt="2022-05-20T17:22:08.958" v="15" actId="47"/>
        <pc:sldMkLst>
          <pc:docMk/>
          <pc:sldMk cId="2689317889" sldId="263"/>
        </pc:sldMkLst>
        <pc:spChg chg="del mod">
          <ac:chgData name="Karen Hancock" userId="db2644ed-97fc-46e1-8fac-6858fa2e43b1" providerId="ADAL" clId="{4068AD13-6A3F-4CF7-B575-F6350B4C8A09}" dt="2022-05-20T17:20:48.265" v="9" actId="478"/>
          <ac:spMkLst>
            <pc:docMk/>
            <pc:sldMk cId="2689317889" sldId="263"/>
            <ac:spMk id="2" creationId="{F6D32575-EE68-45FA-9C5A-34ECAE106646}"/>
          </ac:spMkLst>
        </pc:spChg>
        <pc:spChg chg="del mod">
          <ac:chgData name="Karen Hancock" userId="db2644ed-97fc-46e1-8fac-6858fa2e43b1" providerId="ADAL" clId="{4068AD13-6A3F-4CF7-B575-F6350B4C8A09}" dt="2022-05-20T17:20:48.265" v="9" actId="478"/>
          <ac:spMkLst>
            <pc:docMk/>
            <pc:sldMk cId="2689317889" sldId="263"/>
            <ac:spMk id="24" creationId="{5F099797-985F-4BB9-B39D-50FA37845C1E}"/>
          </ac:spMkLst>
        </pc:spChg>
        <pc:spChg chg="del mod">
          <ac:chgData name="Karen Hancock" userId="db2644ed-97fc-46e1-8fac-6858fa2e43b1" providerId="ADAL" clId="{4068AD13-6A3F-4CF7-B575-F6350B4C8A09}" dt="2022-05-20T17:20:48.265" v="9" actId="478"/>
          <ac:spMkLst>
            <pc:docMk/>
            <pc:sldMk cId="2689317889" sldId="263"/>
            <ac:spMk id="25" creationId="{DB7958F5-68CA-4F8D-9C01-168A5D16176B}"/>
          </ac:spMkLst>
        </pc:spChg>
        <pc:grpChg chg="del mod">
          <ac:chgData name="Karen Hancock" userId="db2644ed-97fc-46e1-8fac-6858fa2e43b1" providerId="ADAL" clId="{4068AD13-6A3F-4CF7-B575-F6350B4C8A09}" dt="2022-05-20T17:20:48.265" v="9" actId="478"/>
          <ac:grpSpMkLst>
            <pc:docMk/>
            <pc:sldMk cId="2689317889" sldId="263"/>
            <ac:grpSpMk id="13" creationId="{B3382CA1-DFB3-465A-A9F7-92D8136CBE1A}"/>
          </ac:grpSpMkLst>
        </pc:grpChg>
        <pc:grpChg chg="del mod">
          <ac:chgData name="Karen Hancock" userId="db2644ed-97fc-46e1-8fac-6858fa2e43b1" providerId="ADAL" clId="{4068AD13-6A3F-4CF7-B575-F6350B4C8A09}" dt="2022-05-20T17:20:48.265" v="9" actId="478"/>
          <ac:grpSpMkLst>
            <pc:docMk/>
            <pc:sldMk cId="2689317889" sldId="263"/>
            <ac:grpSpMk id="14" creationId="{6EA026E1-9827-4E3C-91CF-2FCF783E2D85}"/>
          </ac:grpSpMkLst>
        </pc:grpChg>
        <pc:graphicFrameChg chg="del mod">
          <ac:chgData name="Karen Hancock" userId="db2644ed-97fc-46e1-8fac-6858fa2e43b1" providerId="ADAL" clId="{4068AD13-6A3F-4CF7-B575-F6350B4C8A09}" dt="2022-05-20T17:20:48.265" v="9" actId="478"/>
          <ac:graphicFrameMkLst>
            <pc:docMk/>
            <pc:sldMk cId="2689317889" sldId="263"/>
            <ac:graphicFrameMk id="3" creationId="{9B25183A-9938-4837-AB6E-30B1DDE45690}"/>
          </ac:graphicFrameMkLst>
        </pc:graphicFrameChg>
        <pc:picChg chg="add mod">
          <ac:chgData name="Karen Hancock" userId="db2644ed-97fc-46e1-8fac-6858fa2e43b1" providerId="ADAL" clId="{4068AD13-6A3F-4CF7-B575-F6350B4C8A09}" dt="2022-05-20T17:21:08.278" v="12" actId="14100"/>
          <ac:picMkLst>
            <pc:docMk/>
            <pc:sldMk cId="2689317889" sldId="263"/>
            <ac:picMk id="11" creationId="{B38C58FA-ED4E-EC4C-60DC-7DA4B6CCCD5A}"/>
          </ac:picMkLst>
        </pc:picChg>
        <pc:picChg chg="del mod">
          <ac:chgData name="Karen Hancock" userId="db2644ed-97fc-46e1-8fac-6858fa2e43b1" providerId="ADAL" clId="{4068AD13-6A3F-4CF7-B575-F6350B4C8A09}" dt="2022-05-20T17:20:48.265" v="9" actId="478"/>
          <ac:picMkLst>
            <pc:docMk/>
            <pc:sldMk cId="2689317889" sldId="263"/>
            <ac:picMk id="23" creationId="{6D5D67EA-5267-4002-BD6C-499CA05587A9}"/>
          </ac:picMkLst>
        </pc:picChg>
        <pc:picChg chg="del mod">
          <ac:chgData name="Karen Hancock" userId="db2644ed-97fc-46e1-8fac-6858fa2e43b1" providerId="ADAL" clId="{4068AD13-6A3F-4CF7-B575-F6350B4C8A09}" dt="2022-05-20T17:20:48.265" v="9" actId="478"/>
          <ac:picMkLst>
            <pc:docMk/>
            <pc:sldMk cId="2689317889" sldId="263"/>
            <ac:picMk id="27" creationId="{9C6CB854-13D1-44B1-9A30-EAD62910A661}"/>
          </ac:picMkLst>
        </pc:picChg>
        <pc:picChg chg="del mod">
          <ac:chgData name="Karen Hancock" userId="db2644ed-97fc-46e1-8fac-6858fa2e43b1" providerId="ADAL" clId="{4068AD13-6A3F-4CF7-B575-F6350B4C8A09}" dt="2022-05-20T17:20:48.265" v="9" actId="478"/>
          <ac:picMkLst>
            <pc:docMk/>
            <pc:sldMk cId="2689317889" sldId="263"/>
            <ac:picMk id="29" creationId="{669CFDCC-C8A6-48DF-B467-ED0A793885CF}"/>
          </ac:picMkLst>
        </pc:picChg>
      </pc:sldChg>
      <pc:sldChg chg="addSp delSp modSp new mod">
        <pc:chgData name="Karen Hancock" userId="db2644ed-97fc-46e1-8fac-6858fa2e43b1" providerId="ADAL" clId="{4068AD13-6A3F-4CF7-B575-F6350B4C8A09}" dt="2022-05-30T09:13:32.813" v="310" actId="14100"/>
        <pc:sldMkLst>
          <pc:docMk/>
          <pc:sldMk cId="2846797193" sldId="264"/>
        </pc:sldMkLst>
        <pc:spChg chg="add mod">
          <ac:chgData name="Karen Hancock" userId="db2644ed-97fc-46e1-8fac-6858fa2e43b1" providerId="ADAL" clId="{4068AD13-6A3F-4CF7-B575-F6350B4C8A09}" dt="2022-05-30T09:09:55.483" v="303" actId="17032"/>
          <ac:spMkLst>
            <pc:docMk/>
            <pc:sldMk cId="2846797193" sldId="264"/>
            <ac:spMk id="3" creationId="{93E4E102-4C5A-57F6-6665-817F49BD3CF9}"/>
          </ac:spMkLst>
        </pc:spChg>
        <pc:spChg chg="mod">
          <ac:chgData name="Karen Hancock" userId="db2644ed-97fc-46e1-8fac-6858fa2e43b1" providerId="ADAL" clId="{4068AD13-6A3F-4CF7-B575-F6350B4C8A09}" dt="2022-05-30T09:06:52.178" v="282" actId="1076"/>
          <ac:spMkLst>
            <pc:docMk/>
            <pc:sldMk cId="2846797193" sldId="264"/>
            <ac:spMk id="5" creationId="{5FDC4FB6-DECB-643B-B7CB-12F08B3DC8FA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7" creationId="{D8453A59-41B5-9D5C-62FD-5934CB256DCF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8" creationId="{43116A43-8372-9941-D86E-55800EBEE050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9" creationId="{06F75FE5-BE0D-0462-2C63-90379EAF7826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0" creationId="{E4477EE8-8F4E-3185-4E1D-297F28C7796A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1" creationId="{2BC40A23-E6F7-CD44-AAB0-5788B6E10C75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3" creationId="{CC5593B7-43C1-B546-62BC-36E0617C5D55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5" creationId="{A30FEFDE-C8B2-A6EC-63A0-77493D31482A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6" creationId="{28FE2EF6-2785-6667-B184-BA65AD5418A1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7" creationId="{767CCCB0-6C0C-AFAB-829E-EC1C32A3FE59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8" creationId="{544F2F9C-9791-0FAF-8712-69033FD2E9D4}"/>
          </ac:spMkLst>
        </pc:spChg>
        <pc:spChg chg="mod">
          <ac:chgData name="Karen Hancock" userId="db2644ed-97fc-46e1-8fac-6858fa2e43b1" providerId="ADAL" clId="{4068AD13-6A3F-4CF7-B575-F6350B4C8A09}" dt="2022-05-20T17:22:31.337" v="16"/>
          <ac:spMkLst>
            <pc:docMk/>
            <pc:sldMk cId="2846797193" sldId="264"/>
            <ac:spMk id="19" creationId="{D82DA7BB-4CB7-5225-2FD5-E0ACB340AA9F}"/>
          </ac:spMkLst>
        </pc:spChg>
        <pc:spChg chg="add mod">
          <ac:chgData name="Karen Hancock" userId="db2644ed-97fc-46e1-8fac-6858fa2e43b1" providerId="ADAL" clId="{4068AD13-6A3F-4CF7-B575-F6350B4C8A09}" dt="2022-05-30T09:06:37.698" v="279" actId="1076"/>
          <ac:spMkLst>
            <pc:docMk/>
            <pc:sldMk cId="2846797193" sldId="264"/>
            <ac:spMk id="21" creationId="{74C9D1CC-B3E4-5E76-65C7-905AE37019F7}"/>
          </ac:spMkLst>
        </pc:spChg>
        <pc:spChg chg="add del mod">
          <ac:chgData name="Karen Hancock" userId="db2644ed-97fc-46e1-8fac-6858fa2e43b1" providerId="ADAL" clId="{4068AD13-6A3F-4CF7-B575-F6350B4C8A09}" dt="2022-05-20T17:23:31.281" v="25" actId="21"/>
          <ac:spMkLst>
            <pc:docMk/>
            <pc:sldMk cId="2846797193" sldId="264"/>
            <ac:spMk id="22" creationId="{0772C56A-5D1A-9776-A7AB-B5457E6EEE81}"/>
          </ac:spMkLst>
        </pc:spChg>
        <pc:grpChg chg="add mod">
          <ac:chgData name="Karen Hancock" userId="db2644ed-97fc-46e1-8fac-6858fa2e43b1" providerId="ADAL" clId="{4068AD13-6A3F-4CF7-B575-F6350B4C8A09}" dt="2022-05-30T09:06:37.698" v="279" actId="1076"/>
          <ac:grpSpMkLst>
            <pc:docMk/>
            <pc:sldMk cId="2846797193" sldId="264"/>
            <ac:grpSpMk id="4" creationId="{D19B0CF0-7870-C495-0742-E0F9047969D1}"/>
          </ac:grpSpMkLst>
        </pc:grpChg>
        <pc:grpChg chg="mod">
          <ac:chgData name="Karen Hancock" userId="db2644ed-97fc-46e1-8fac-6858fa2e43b1" providerId="ADAL" clId="{4068AD13-6A3F-4CF7-B575-F6350B4C8A09}" dt="2022-05-20T17:22:31.337" v="16"/>
          <ac:grpSpMkLst>
            <pc:docMk/>
            <pc:sldMk cId="2846797193" sldId="264"/>
            <ac:grpSpMk id="6" creationId="{41223141-9784-4B25-7797-7DC5BCDE65F1}"/>
          </ac:grpSpMkLst>
        </pc:grpChg>
        <pc:grpChg chg="add del mod">
          <ac:chgData name="Karen Hancock" userId="db2644ed-97fc-46e1-8fac-6858fa2e43b1" providerId="ADAL" clId="{4068AD13-6A3F-4CF7-B575-F6350B4C8A09}" dt="2022-05-20T17:23:31.281" v="25" actId="21"/>
          <ac:grpSpMkLst>
            <pc:docMk/>
            <pc:sldMk cId="2846797193" sldId="264"/>
            <ac:grpSpMk id="12" creationId="{76442D07-C9F4-7D2C-5B93-E53BF392862F}"/>
          </ac:grpSpMkLst>
        </pc:grpChg>
        <pc:grpChg chg="mod">
          <ac:chgData name="Karen Hancock" userId="db2644ed-97fc-46e1-8fac-6858fa2e43b1" providerId="ADAL" clId="{4068AD13-6A3F-4CF7-B575-F6350B4C8A09}" dt="2022-05-20T17:22:31.337" v="16"/>
          <ac:grpSpMkLst>
            <pc:docMk/>
            <pc:sldMk cId="2846797193" sldId="264"/>
            <ac:grpSpMk id="14" creationId="{0A6FE2CD-A384-57BC-5791-966E5882CB8F}"/>
          </ac:grpSpMkLst>
        </pc:grpChg>
        <pc:graphicFrameChg chg="add mod modGraphic">
          <ac:chgData name="Karen Hancock" userId="db2644ed-97fc-46e1-8fac-6858fa2e43b1" providerId="ADAL" clId="{4068AD13-6A3F-4CF7-B575-F6350B4C8A09}" dt="2022-05-30T09:13:32.813" v="310" actId="14100"/>
          <ac:graphicFrameMkLst>
            <pc:docMk/>
            <pc:sldMk cId="2846797193" sldId="264"/>
            <ac:graphicFrameMk id="2" creationId="{AAD033E3-F26E-79A3-A570-B28E9EAD22A2}"/>
          </ac:graphicFrameMkLst>
        </pc:graphicFrameChg>
        <pc:graphicFrameChg chg="add del mod">
          <ac:chgData name="Karen Hancock" userId="db2644ed-97fc-46e1-8fac-6858fa2e43b1" providerId="ADAL" clId="{4068AD13-6A3F-4CF7-B575-F6350B4C8A09}" dt="2022-05-20T17:23:15.629" v="22"/>
          <ac:graphicFrameMkLst>
            <pc:docMk/>
            <pc:sldMk cId="2846797193" sldId="264"/>
            <ac:graphicFrameMk id="25" creationId="{1AC52E12-2EDF-73CB-8514-856602DE9E98}"/>
          </ac:graphicFrameMkLst>
        </pc:graphicFrameChg>
        <pc:picChg chg="add mod">
          <ac:chgData name="Karen Hancock" userId="db2644ed-97fc-46e1-8fac-6858fa2e43b1" providerId="ADAL" clId="{4068AD13-6A3F-4CF7-B575-F6350B4C8A09}" dt="2022-05-30T09:06:37.698" v="279" actId="1076"/>
          <ac:picMkLst>
            <pc:docMk/>
            <pc:sldMk cId="2846797193" sldId="264"/>
            <ac:picMk id="20" creationId="{9AE5E7EB-BBC4-CBC9-4B5C-7FB00EC9A289}"/>
          </ac:picMkLst>
        </pc:picChg>
        <pc:picChg chg="add mod">
          <ac:chgData name="Karen Hancock" userId="db2644ed-97fc-46e1-8fac-6858fa2e43b1" providerId="ADAL" clId="{4068AD13-6A3F-4CF7-B575-F6350B4C8A09}" dt="2022-05-30T09:06:37.698" v="279" actId="1076"/>
          <ac:picMkLst>
            <pc:docMk/>
            <pc:sldMk cId="2846797193" sldId="264"/>
            <ac:picMk id="23" creationId="{35C23125-ECFF-DA04-5993-8110DAB6DE84}"/>
          </ac:picMkLst>
        </pc:picChg>
        <pc:picChg chg="add del mod">
          <ac:chgData name="Karen Hancock" userId="db2644ed-97fc-46e1-8fac-6858fa2e43b1" providerId="ADAL" clId="{4068AD13-6A3F-4CF7-B575-F6350B4C8A09}" dt="2022-05-20T17:23:31.281" v="25" actId="21"/>
          <ac:picMkLst>
            <pc:docMk/>
            <pc:sldMk cId="2846797193" sldId="264"/>
            <ac:picMk id="24" creationId="{154728FB-CA20-2BDB-CD4F-041E6C461B05}"/>
          </ac:picMkLst>
        </pc:picChg>
      </pc:sldChg>
      <pc:sldChg chg="addSp delSp modSp new mod">
        <pc:chgData name="Karen Hancock" userId="db2644ed-97fc-46e1-8fac-6858fa2e43b1" providerId="ADAL" clId="{4068AD13-6A3F-4CF7-B575-F6350B4C8A09}" dt="2022-05-30T09:10:00.258" v="304" actId="17032"/>
        <pc:sldMkLst>
          <pc:docMk/>
          <pc:sldMk cId="3105526314" sldId="265"/>
        </pc:sldMkLst>
        <pc:spChg chg="mod">
          <ac:chgData name="Karen Hancock" userId="db2644ed-97fc-46e1-8fac-6858fa2e43b1" providerId="ADAL" clId="{4068AD13-6A3F-4CF7-B575-F6350B4C8A09}" dt="2022-05-20T17:23:37.871" v="28"/>
          <ac:spMkLst>
            <pc:docMk/>
            <pc:sldMk cId="3105526314" sldId="265"/>
            <ac:spMk id="4" creationId="{5BB1C6DA-C807-33AE-64FB-73E82A345303}"/>
          </ac:spMkLst>
        </pc:spChg>
        <pc:spChg chg="mod">
          <ac:chgData name="Karen Hancock" userId="db2644ed-97fc-46e1-8fac-6858fa2e43b1" providerId="ADAL" clId="{4068AD13-6A3F-4CF7-B575-F6350B4C8A09}" dt="2022-05-20T17:23:37.871" v="28"/>
          <ac:spMkLst>
            <pc:docMk/>
            <pc:sldMk cId="3105526314" sldId="265"/>
            <ac:spMk id="6" creationId="{B53A87FD-A2AA-3B75-D93D-49C1C8794EB5}"/>
          </ac:spMkLst>
        </pc:spChg>
        <pc:spChg chg="mod">
          <ac:chgData name="Karen Hancock" userId="db2644ed-97fc-46e1-8fac-6858fa2e43b1" providerId="ADAL" clId="{4068AD13-6A3F-4CF7-B575-F6350B4C8A09}" dt="2022-05-20T17:23:37.871" v="28"/>
          <ac:spMkLst>
            <pc:docMk/>
            <pc:sldMk cId="3105526314" sldId="265"/>
            <ac:spMk id="7" creationId="{F51035FB-17D4-8384-C46F-F6ACD56653B4}"/>
          </ac:spMkLst>
        </pc:spChg>
        <pc:spChg chg="mod">
          <ac:chgData name="Karen Hancock" userId="db2644ed-97fc-46e1-8fac-6858fa2e43b1" providerId="ADAL" clId="{4068AD13-6A3F-4CF7-B575-F6350B4C8A09}" dt="2022-05-20T17:23:37.871" v="28"/>
          <ac:spMkLst>
            <pc:docMk/>
            <pc:sldMk cId="3105526314" sldId="265"/>
            <ac:spMk id="8" creationId="{E73CD039-9D34-0484-9E60-05FA178647B9}"/>
          </ac:spMkLst>
        </pc:spChg>
        <pc:spChg chg="mod">
          <ac:chgData name="Karen Hancock" userId="db2644ed-97fc-46e1-8fac-6858fa2e43b1" providerId="ADAL" clId="{4068AD13-6A3F-4CF7-B575-F6350B4C8A09}" dt="2022-05-20T17:23:37.871" v="28"/>
          <ac:spMkLst>
            <pc:docMk/>
            <pc:sldMk cId="3105526314" sldId="265"/>
            <ac:spMk id="9" creationId="{C113BD61-5397-6899-47AC-82A8CCFF2623}"/>
          </ac:spMkLst>
        </pc:spChg>
        <pc:spChg chg="mod">
          <ac:chgData name="Karen Hancock" userId="db2644ed-97fc-46e1-8fac-6858fa2e43b1" providerId="ADAL" clId="{4068AD13-6A3F-4CF7-B575-F6350B4C8A09}" dt="2022-05-20T17:23:37.871" v="28"/>
          <ac:spMkLst>
            <pc:docMk/>
            <pc:sldMk cId="3105526314" sldId="265"/>
            <ac:spMk id="10" creationId="{D100CE44-D8EC-45AC-7FB1-C0C42B25E050}"/>
          </ac:spMkLst>
        </pc:spChg>
        <pc:spChg chg="add mod">
          <ac:chgData name="Karen Hancock" userId="db2644ed-97fc-46e1-8fac-6858fa2e43b1" providerId="ADAL" clId="{4068AD13-6A3F-4CF7-B575-F6350B4C8A09}" dt="2022-05-30T09:06:25.539" v="276" actId="1076"/>
          <ac:spMkLst>
            <pc:docMk/>
            <pc:sldMk cId="3105526314" sldId="265"/>
            <ac:spMk id="11" creationId="{C8F3450E-CFFE-BDED-22BB-76E9BDFE819D}"/>
          </ac:spMkLst>
        </pc:spChg>
        <pc:spChg chg="add del">
          <ac:chgData name="Karen Hancock" userId="db2644ed-97fc-46e1-8fac-6858fa2e43b1" providerId="ADAL" clId="{4068AD13-6A3F-4CF7-B575-F6350B4C8A09}" dt="2022-05-30T09:06:06.471" v="273" actId="22"/>
          <ac:spMkLst>
            <pc:docMk/>
            <pc:sldMk cId="3105526314" sldId="265"/>
            <ac:spMk id="14" creationId="{B7E7C7A2-4554-6BB8-FBBA-0148F5A8BD44}"/>
          </ac:spMkLst>
        </pc:spChg>
        <pc:spChg chg="add mod">
          <ac:chgData name="Karen Hancock" userId="db2644ed-97fc-46e1-8fac-6858fa2e43b1" providerId="ADAL" clId="{4068AD13-6A3F-4CF7-B575-F6350B4C8A09}" dt="2022-05-30T09:10:00.258" v="304" actId="17032"/>
          <ac:spMkLst>
            <pc:docMk/>
            <pc:sldMk cId="3105526314" sldId="265"/>
            <ac:spMk id="15" creationId="{39321586-B36A-A635-38A5-64418642EC5A}"/>
          </ac:spMkLst>
        </pc:spChg>
        <pc:grpChg chg="add mod">
          <ac:chgData name="Karen Hancock" userId="db2644ed-97fc-46e1-8fac-6858fa2e43b1" providerId="ADAL" clId="{4068AD13-6A3F-4CF7-B575-F6350B4C8A09}" dt="2022-05-30T09:06:25.539" v="276" actId="1076"/>
          <ac:grpSpMkLst>
            <pc:docMk/>
            <pc:sldMk cId="3105526314" sldId="265"/>
            <ac:grpSpMk id="3" creationId="{AF6A54E8-0B1B-08EC-F070-E92468AD0FFB}"/>
          </ac:grpSpMkLst>
        </pc:grpChg>
        <pc:grpChg chg="mod">
          <ac:chgData name="Karen Hancock" userId="db2644ed-97fc-46e1-8fac-6858fa2e43b1" providerId="ADAL" clId="{4068AD13-6A3F-4CF7-B575-F6350B4C8A09}" dt="2022-05-20T17:23:37.871" v="28"/>
          <ac:grpSpMkLst>
            <pc:docMk/>
            <pc:sldMk cId="3105526314" sldId="265"/>
            <ac:grpSpMk id="5" creationId="{C5DE5C14-0CF0-8EE0-D56D-0FD169EA90E3}"/>
          </ac:grpSpMkLst>
        </pc:grpChg>
        <pc:graphicFrameChg chg="add mod modGraphic">
          <ac:chgData name="Karen Hancock" userId="db2644ed-97fc-46e1-8fac-6858fa2e43b1" providerId="ADAL" clId="{4068AD13-6A3F-4CF7-B575-F6350B4C8A09}" dt="2022-05-30T09:06:25.539" v="276" actId="1076"/>
          <ac:graphicFrameMkLst>
            <pc:docMk/>
            <pc:sldMk cId="3105526314" sldId="265"/>
            <ac:graphicFrameMk id="2" creationId="{4E20B64E-CD70-8F80-731F-A851889A3204}"/>
          </ac:graphicFrameMkLst>
        </pc:graphicFrameChg>
        <pc:picChg chg="add mod">
          <ac:chgData name="Karen Hancock" userId="db2644ed-97fc-46e1-8fac-6858fa2e43b1" providerId="ADAL" clId="{4068AD13-6A3F-4CF7-B575-F6350B4C8A09}" dt="2022-05-30T09:06:25.539" v="276" actId="1076"/>
          <ac:picMkLst>
            <pc:docMk/>
            <pc:sldMk cId="3105526314" sldId="265"/>
            <ac:picMk id="12" creationId="{D650426B-8D29-D67B-E573-B652F7A1D840}"/>
          </ac:picMkLst>
        </pc:picChg>
      </pc:sldChg>
      <pc:sldChg chg="addSp delSp modSp new mod">
        <pc:chgData name="Karen Hancock" userId="db2644ed-97fc-46e1-8fac-6858fa2e43b1" providerId="ADAL" clId="{4068AD13-6A3F-4CF7-B575-F6350B4C8A09}" dt="2022-05-30T09:10:06.738" v="305" actId="17032"/>
        <pc:sldMkLst>
          <pc:docMk/>
          <pc:sldMk cId="1420659147" sldId="266"/>
        </pc:sldMkLst>
        <pc:spChg chg="add mod">
          <ac:chgData name="Karen Hancock" userId="db2644ed-97fc-46e1-8fac-6858fa2e43b1" providerId="ADAL" clId="{4068AD13-6A3F-4CF7-B575-F6350B4C8A09}" dt="2022-05-30T09:10:06.738" v="305" actId="17032"/>
          <ac:spMkLst>
            <pc:docMk/>
            <pc:sldMk cId="1420659147" sldId="266"/>
            <ac:spMk id="3" creationId="{6940A0BB-062C-D2BE-3BB8-81B0E5049938}"/>
          </ac:spMkLst>
        </pc:spChg>
        <pc:spChg chg="mod">
          <ac:chgData name="Karen Hancock" userId="db2644ed-97fc-46e1-8fac-6858fa2e43b1" providerId="ADAL" clId="{4068AD13-6A3F-4CF7-B575-F6350B4C8A09}" dt="2022-05-30T09:07:31.833" v="289" actId="14100"/>
          <ac:spMkLst>
            <pc:docMk/>
            <pc:sldMk cId="1420659147" sldId="266"/>
            <ac:spMk id="5" creationId="{5ECD5820-2493-B573-6404-6CDC832EEC01}"/>
          </ac:spMkLst>
        </pc:spChg>
        <pc:spChg chg="mod">
          <ac:chgData name="Karen Hancock" userId="db2644ed-97fc-46e1-8fac-6858fa2e43b1" providerId="ADAL" clId="{4068AD13-6A3F-4CF7-B575-F6350B4C8A09}" dt="2022-05-30T09:07:06.059" v="283" actId="255"/>
          <ac:spMkLst>
            <pc:docMk/>
            <pc:sldMk cId="1420659147" sldId="266"/>
            <ac:spMk id="7" creationId="{7236214A-2A7F-195B-8F25-2C1A0F975A68}"/>
          </ac:spMkLst>
        </pc:spChg>
        <pc:spChg chg="mod">
          <ac:chgData name="Karen Hancock" userId="db2644ed-97fc-46e1-8fac-6858fa2e43b1" providerId="ADAL" clId="{4068AD13-6A3F-4CF7-B575-F6350B4C8A09}" dt="2022-05-30T09:07:06.059" v="283" actId="255"/>
          <ac:spMkLst>
            <pc:docMk/>
            <pc:sldMk cId="1420659147" sldId="266"/>
            <ac:spMk id="8" creationId="{38A8CA8A-3D6B-3E9C-1672-66EC13D25245}"/>
          </ac:spMkLst>
        </pc:spChg>
        <pc:spChg chg="mod">
          <ac:chgData name="Karen Hancock" userId="db2644ed-97fc-46e1-8fac-6858fa2e43b1" providerId="ADAL" clId="{4068AD13-6A3F-4CF7-B575-F6350B4C8A09}" dt="2022-05-30T09:07:06.059" v="283" actId="255"/>
          <ac:spMkLst>
            <pc:docMk/>
            <pc:sldMk cId="1420659147" sldId="266"/>
            <ac:spMk id="9" creationId="{76744123-E053-73DD-2CBB-A82B98E7D51C}"/>
          </ac:spMkLst>
        </pc:spChg>
        <pc:spChg chg="mod">
          <ac:chgData name="Karen Hancock" userId="db2644ed-97fc-46e1-8fac-6858fa2e43b1" providerId="ADAL" clId="{4068AD13-6A3F-4CF7-B575-F6350B4C8A09}" dt="2022-05-30T09:07:06.059" v="283" actId="255"/>
          <ac:spMkLst>
            <pc:docMk/>
            <pc:sldMk cId="1420659147" sldId="266"/>
            <ac:spMk id="10" creationId="{9B027503-9F60-80DF-DB2E-EFB430555FDB}"/>
          </ac:spMkLst>
        </pc:spChg>
        <pc:spChg chg="mod">
          <ac:chgData name="Karen Hancock" userId="db2644ed-97fc-46e1-8fac-6858fa2e43b1" providerId="ADAL" clId="{4068AD13-6A3F-4CF7-B575-F6350B4C8A09}" dt="2022-05-30T09:07:06.059" v="283" actId="255"/>
          <ac:spMkLst>
            <pc:docMk/>
            <pc:sldMk cId="1420659147" sldId="266"/>
            <ac:spMk id="11" creationId="{3B2CCC8A-E63D-765E-37AD-4E1B2E67B0D6}"/>
          </ac:spMkLst>
        </pc:spChg>
        <pc:spChg chg="mod">
          <ac:chgData name="Karen Hancock" userId="db2644ed-97fc-46e1-8fac-6858fa2e43b1" providerId="ADAL" clId="{4068AD13-6A3F-4CF7-B575-F6350B4C8A09}" dt="2022-05-20T17:24:59.748" v="44"/>
          <ac:spMkLst>
            <pc:docMk/>
            <pc:sldMk cId="1420659147" sldId="266"/>
            <ac:spMk id="13" creationId="{F97AF62E-903D-8214-D8C9-24B42DFDC177}"/>
          </ac:spMkLst>
        </pc:spChg>
        <pc:spChg chg="mod">
          <ac:chgData name="Karen Hancock" userId="db2644ed-97fc-46e1-8fac-6858fa2e43b1" providerId="ADAL" clId="{4068AD13-6A3F-4CF7-B575-F6350B4C8A09}" dt="2022-05-20T17:24:59.748" v="44"/>
          <ac:spMkLst>
            <pc:docMk/>
            <pc:sldMk cId="1420659147" sldId="266"/>
            <ac:spMk id="15" creationId="{064976F2-87A8-BC45-A5CB-86F3AE14B452}"/>
          </ac:spMkLst>
        </pc:spChg>
        <pc:spChg chg="mod">
          <ac:chgData name="Karen Hancock" userId="db2644ed-97fc-46e1-8fac-6858fa2e43b1" providerId="ADAL" clId="{4068AD13-6A3F-4CF7-B575-F6350B4C8A09}" dt="2022-05-20T17:24:59.748" v="44"/>
          <ac:spMkLst>
            <pc:docMk/>
            <pc:sldMk cId="1420659147" sldId="266"/>
            <ac:spMk id="16" creationId="{4175DCE9-BD22-6B6B-A6A6-4500EC101480}"/>
          </ac:spMkLst>
        </pc:spChg>
        <pc:spChg chg="mod">
          <ac:chgData name="Karen Hancock" userId="db2644ed-97fc-46e1-8fac-6858fa2e43b1" providerId="ADAL" clId="{4068AD13-6A3F-4CF7-B575-F6350B4C8A09}" dt="2022-05-20T17:24:59.748" v="44"/>
          <ac:spMkLst>
            <pc:docMk/>
            <pc:sldMk cId="1420659147" sldId="266"/>
            <ac:spMk id="17" creationId="{A5D52040-D3B5-AF01-15F0-09E398972312}"/>
          </ac:spMkLst>
        </pc:spChg>
        <pc:spChg chg="mod">
          <ac:chgData name="Karen Hancock" userId="db2644ed-97fc-46e1-8fac-6858fa2e43b1" providerId="ADAL" clId="{4068AD13-6A3F-4CF7-B575-F6350B4C8A09}" dt="2022-05-20T17:24:59.748" v="44"/>
          <ac:spMkLst>
            <pc:docMk/>
            <pc:sldMk cId="1420659147" sldId="266"/>
            <ac:spMk id="18" creationId="{D7E7B7B5-46A3-5349-963D-6C246C93D0CA}"/>
          </ac:spMkLst>
        </pc:spChg>
        <pc:spChg chg="mod">
          <ac:chgData name="Karen Hancock" userId="db2644ed-97fc-46e1-8fac-6858fa2e43b1" providerId="ADAL" clId="{4068AD13-6A3F-4CF7-B575-F6350B4C8A09}" dt="2022-05-20T17:24:59.748" v="44"/>
          <ac:spMkLst>
            <pc:docMk/>
            <pc:sldMk cId="1420659147" sldId="266"/>
            <ac:spMk id="19" creationId="{462CDEC7-CCE9-F578-95F8-462A958461B7}"/>
          </ac:spMkLst>
        </pc:spChg>
        <pc:spChg chg="add mod">
          <ac:chgData name="Karen Hancock" userId="db2644ed-97fc-46e1-8fac-6858fa2e43b1" providerId="ADAL" clId="{4068AD13-6A3F-4CF7-B575-F6350B4C8A09}" dt="2022-05-30T09:07:09.402" v="284" actId="1076"/>
          <ac:spMkLst>
            <pc:docMk/>
            <pc:sldMk cId="1420659147" sldId="266"/>
            <ac:spMk id="20" creationId="{B8CE38FA-E673-BD1E-5CD9-E4A0F2187B2B}"/>
          </ac:spMkLst>
        </pc:spChg>
        <pc:spChg chg="add del mod">
          <ac:chgData name="Karen Hancock" userId="db2644ed-97fc-46e1-8fac-6858fa2e43b1" providerId="ADAL" clId="{4068AD13-6A3F-4CF7-B575-F6350B4C8A09}" dt="2022-05-20T17:25:34.719" v="54" actId="21"/>
          <ac:spMkLst>
            <pc:docMk/>
            <pc:sldMk cId="1420659147" sldId="266"/>
            <ac:spMk id="21" creationId="{3C6229A7-7539-6228-6795-A691D6EDD445}"/>
          </ac:spMkLst>
        </pc:spChg>
        <pc:grpChg chg="add mod">
          <ac:chgData name="Karen Hancock" userId="db2644ed-97fc-46e1-8fac-6858fa2e43b1" providerId="ADAL" clId="{4068AD13-6A3F-4CF7-B575-F6350B4C8A09}" dt="2022-05-30T09:07:09.402" v="284" actId="1076"/>
          <ac:grpSpMkLst>
            <pc:docMk/>
            <pc:sldMk cId="1420659147" sldId="266"/>
            <ac:grpSpMk id="4" creationId="{4C467300-EA1C-10A1-7149-D2009127D738}"/>
          </ac:grpSpMkLst>
        </pc:grpChg>
        <pc:grpChg chg="mod">
          <ac:chgData name="Karen Hancock" userId="db2644ed-97fc-46e1-8fac-6858fa2e43b1" providerId="ADAL" clId="{4068AD13-6A3F-4CF7-B575-F6350B4C8A09}" dt="2022-05-20T17:24:59.748" v="44"/>
          <ac:grpSpMkLst>
            <pc:docMk/>
            <pc:sldMk cId="1420659147" sldId="266"/>
            <ac:grpSpMk id="6" creationId="{D4B12607-0D2C-8D72-82F4-54782B0FBAE4}"/>
          </ac:grpSpMkLst>
        </pc:grpChg>
        <pc:grpChg chg="add del mod">
          <ac:chgData name="Karen Hancock" userId="db2644ed-97fc-46e1-8fac-6858fa2e43b1" providerId="ADAL" clId="{4068AD13-6A3F-4CF7-B575-F6350B4C8A09}" dt="2022-05-20T17:25:23.412" v="51" actId="21"/>
          <ac:grpSpMkLst>
            <pc:docMk/>
            <pc:sldMk cId="1420659147" sldId="266"/>
            <ac:grpSpMk id="12" creationId="{4993BDBB-9CFB-C7EA-5E90-C5254B17C39F}"/>
          </ac:grpSpMkLst>
        </pc:grpChg>
        <pc:grpChg chg="mod">
          <ac:chgData name="Karen Hancock" userId="db2644ed-97fc-46e1-8fac-6858fa2e43b1" providerId="ADAL" clId="{4068AD13-6A3F-4CF7-B575-F6350B4C8A09}" dt="2022-05-20T17:24:59.748" v="44"/>
          <ac:grpSpMkLst>
            <pc:docMk/>
            <pc:sldMk cId="1420659147" sldId="266"/>
            <ac:grpSpMk id="14" creationId="{91D8C65B-C071-5CE2-0188-6CC4985A980F}"/>
          </ac:grpSpMkLst>
        </pc:grpChg>
        <pc:graphicFrameChg chg="add mod modGraphic">
          <ac:chgData name="Karen Hancock" userId="db2644ed-97fc-46e1-8fac-6858fa2e43b1" providerId="ADAL" clId="{4068AD13-6A3F-4CF7-B575-F6350B4C8A09}" dt="2022-05-30T09:07:14.801" v="285" actId="255"/>
          <ac:graphicFrameMkLst>
            <pc:docMk/>
            <pc:sldMk cId="1420659147" sldId="266"/>
            <ac:graphicFrameMk id="2" creationId="{DFD39EE2-79E6-1E84-4194-AA0D1291E3D0}"/>
          </ac:graphicFrameMkLst>
        </pc:graphicFrameChg>
        <pc:picChg chg="add mod">
          <ac:chgData name="Karen Hancock" userId="db2644ed-97fc-46e1-8fac-6858fa2e43b1" providerId="ADAL" clId="{4068AD13-6A3F-4CF7-B575-F6350B4C8A09}" dt="2022-05-30T09:07:19.109" v="286" actId="1076"/>
          <ac:picMkLst>
            <pc:docMk/>
            <pc:sldMk cId="1420659147" sldId="266"/>
            <ac:picMk id="22" creationId="{78810E4B-5AE2-FBF6-9A38-94EB3C3FC635}"/>
          </ac:picMkLst>
        </pc:picChg>
        <pc:picChg chg="add del mod">
          <ac:chgData name="Karen Hancock" userId="db2644ed-97fc-46e1-8fac-6858fa2e43b1" providerId="ADAL" clId="{4068AD13-6A3F-4CF7-B575-F6350B4C8A09}" dt="2022-05-20T17:25:34.719" v="54" actId="21"/>
          <ac:picMkLst>
            <pc:docMk/>
            <pc:sldMk cId="1420659147" sldId="266"/>
            <ac:picMk id="23" creationId="{093A4087-E01C-E1B0-DF46-E29A9FA5BFF0}"/>
          </ac:picMkLst>
        </pc:picChg>
        <pc:picChg chg="add mod">
          <ac:chgData name="Karen Hancock" userId="db2644ed-97fc-46e1-8fac-6858fa2e43b1" providerId="ADAL" clId="{4068AD13-6A3F-4CF7-B575-F6350B4C8A09}" dt="2022-05-30T09:07:09.402" v="284" actId="1076"/>
          <ac:picMkLst>
            <pc:docMk/>
            <pc:sldMk cId="1420659147" sldId="266"/>
            <ac:picMk id="24" creationId="{36153308-47D6-C5A3-CAA1-F70310A82206}"/>
          </ac:picMkLst>
        </pc:picChg>
      </pc:sldChg>
      <pc:sldChg chg="addSp modSp new mod">
        <pc:chgData name="Karen Hancock" userId="db2644ed-97fc-46e1-8fac-6858fa2e43b1" providerId="ADAL" clId="{4068AD13-6A3F-4CF7-B575-F6350B4C8A09}" dt="2022-05-30T09:07:50.062" v="290"/>
        <pc:sldMkLst>
          <pc:docMk/>
          <pc:sldMk cId="1638084679" sldId="267"/>
        </pc:sldMkLst>
        <pc:spChg chg="mod">
          <ac:chgData name="Karen Hancock" userId="db2644ed-97fc-46e1-8fac-6858fa2e43b1" providerId="ADAL" clId="{4068AD13-6A3F-4CF7-B575-F6350B4C8A09}" dt="2022-05-20T17:25:25.764" v="52"/>
          <ac:spMkLst>
            <pc:docMk/>
            <pc:sldMk cId="1638084679" sldId="267"/>
            <ac:spMk id="4" creationId="{589CEF42-D6CA-EA9D-DFE1-6723D6D84699}"/>
          </ac:spMkLst>
        </pc:spChg>
        <pc:spChg chg="mod">
          <ac:chgData name="Karen Hancock" userId="db2644ed-97fc-46e1-8fac-6858fa2e43b1" providerId="ADAL" clId="{4068AD13-6A3F-4CF7-B575-F6350B4C8A09}" dt="2022-05-20T17:25:25.764" v="52"/>
          <ac:spMkLst>
            <pc:docMk/>
            <pc:sldMk cId="1638084679" sldId="267"/>
            <ac:spMk id="6" creationId="{9DABC428-39F9-E300-DD86-7E4971BE9242}"/>
          </ac:spMkLst>
        </pc:spChg>
        <pc:spChg chg="mod">
          <ac:chgData name="Karen Hancock" userId="db2644ed-97fc-46e1-8fac-6858fa2e43b1" providerId="ADAL" clId="{4068AD13-6A3F-4CF7-B575-F6350B4C8A09}" dt="2022-05-20T17:25:25.764" v="52"/>
          <ac:spMkLst>
            <pc:docMk/>
            <pc:sldMk cId="1638084679" sldId="267"/>
            <ac:spMk id="7" creationId="{5209A201-F6FC-7A01-428D-C9A88DD6839A}"/>
          </ac:spMkLst>
        </pc:spChg>
        <pc:spChg chg="mod">
          <ac:chgData name="Karen Hancock" userId="db2644ed-97fc-46e1-8fac-6858fa2e43b1" providerId="ADAL" clId="{4068AD13-6A3F-4CF7-B575-F6350B4C8A09}" dt="2022-05-20T17:25:25.764" v="52"/>
          <ac:spMkLst>
            <pc:docMk/>
            <pc:sldMk cId="1638084679" sldId="267"/>
            <ac:spMk id="8" creationId="{C12C026A-461D-9311-28A0-961F40ADD219}"/>
          </ac:spMkLst>
        </pc:spChg>
        <pc:spChg chg="mod">
          <ac:chgData name="Karen Hancock" userId="db2644ed-97fc-46e1-8fac-6858fa2e43b1" providerId="ADAL" clId="{4068AD13-6A3F-4CF7-B575-F6350B4C8A09}" dt="2022-05-20T17:25:25.764" v="52"/>
          <ac:spMkLst>
            <pc:docMk/>
            <pc:sldMk cId="1638084679" sldId="267"/>
            <ac:spMk id="9" creationId="{8FF8998A-EE14-CA32-4A2F-3F7AE0C6F192}"/>
          </ac:spMkLst>
        </pc:spChg>
        <pc:spChg chg="mod">
          <ac:chgData name="Karen Hancock" userId="db2644ed-97fc-46e1-8fac-6858fa2e43b1" providerId="ADAL" clId="{4068AD13-6A3F-4CF7-B575-F6350B4C8A09}" dt="2022-05-20T17:25:25.764" v="52"/>
          <ac:spMkLst>
            <pc:docMk/>
            <pc:sldMk cId="1638084679" sldId="267"/>
            <ac:spMk id="10" creationId="{53C6E0A6-589C-FCA8-CEEF-4B5A17A3C388}"/>
          </ac:spMkLst>
        </pc:spChg>
        <pc:spChg chg="add mod">
          <ac:chgData name="Karen Hancock" userId="db2644ed-97fc-46e1-8fac-6858fa2e43b1" providerId="ADAL" clId="{4068AD13-6A3F-4CF7-B575-F6350B4C8A09}" dt="2022-05-20T17:26:01.621" v="61" actId="14100"/>
          <ac:spMkLst>
            <pc:docMk/>
            <pc:sldMk cId="1638084679" sldId="267"/>
            <ac:spMk id="11" creationId="{6A16A44C-C020-2380-2DC5-A5A0A161C7CE}"/>
          </ac:spMkLst>
        </pc:spChg>
        <pc:spChg chg="add mod">
          <ac:chgData name="Karen Hancock" userId="db2644ed-97fc-46e1-8fac-6858fa2e43b1" providerId="ADAL" clId="{4068AD13-6A3F-4CF7-B575-F6350B4C8A09}" dt="2022-05-30T09:07:50.062" v="290"/>
          <ac:spMkLst>
            <pc:docMk/>
            <pc:sldMk cId="1638084679" sldId="267"/>
            <ac:spMk id="13" creationId="{EA66C1EB-D2F6-D453-0057-15F1717026D3}"/>
          </ac:spMkLst>
        </pc:spChg>
        <pc:grpChg chg="add mod">
          <ac:chgData name="Karen Hancock" userId="db2644ed-97fc-46e1-8fac-6858fa2e43b1" providerId="ADAL" clId="{4068AD13-6A3F-4CF7-B575-F6350B4C8A09}" dt="2022-05-20T17:25:55.949" v="59" actId="1076"/>
          <ac:grpSpMkLst>
            <pc:docMk/>
            <pc:sldMk cId="1638084679" sldId="267"/>
            <ac:grpSpMk id="3" creationId="{0D304D62-B665-63BE-805B-770113F429E4}"/>
          </ac:grpSpMkLst>
        </pc:grpChg>
        <pc:grpChg chg="mod">
          <ac:chgData name="Karen Hancock" userId="db2644ed-97fc-46e1-8fac-6858fa2e43b1" providerId="ADAL" clId="{4068AD13-6A3F-4CF7-B575-F6350B4C8A09}" dt="2022-05-20T17:25:25.764" v="52"/>
          <ac:grpSpMkLst>
            <pc:docMk/>
            <pc:sldMk cId="1638084679" sldId="267"/>
            <ac:grpSpMk id="5" creationId="{839CFC5B-0199-1E3A-D017-F5212D529BC4}"/>
          </ac:grpSpMkLst>
        </pc:grpChg>
        <pc:graphicFrameChg chg="add mod modGraphic">
          <ac:chgData name="Karen Hancock" userId="db2644ed-97fc-46e1-8fac-6858fa2e43b1" providerId="ADAL" clId="{4068AD13-6A3F-4CF7-B575-F6350B4C8A09}" dt="2022-05-20T17:25:45.056" v="57" actId="1076"/>
          <ac:graphicFrameMkLst>
            <pc:docMk/>
            <pc:sldMk cId="1638084679" sldId="267"/>
            <ac:graphicFrameMk id="2" creationId="{C1ACFFE2-01EF-DAB2-B37A-0E1321E68108}"/>
          </ac:graphicFrameMkLst>
        </pc:graphicFrameChg>
        <pc:picChg chg="add mod">
          <ac:chgData name="Karen Hancock" userId="db2644ed-97fc-46e1-8fac-6858fa2e43b1" providerId="ADAL" clId="{4068AD13-6A3F-4CF7-B575-F6350B4C8A09}" dt="2022-05-20T17:26:05.552" v="62" actId="1076"/>
          <ac:picMkLst>
            <pc:docMk/>
            <pc:sldMk cId="1638084679" sldId="267"/>
            <ac:picMk id="12" creationId="{15FEF7E6-8693-225E-F91B-4A5B5E36DC81}"/>
          </ac:picMkLst>
        </pc:picChg>
      </pc:sldChg>
      <pc:sldChg chg="addSp delSp modSp new mod">
        <pc:chgData name="Karen Hancock" userId="db2644ed-97fc-46e1-8fac-6858fa2e43b1" providerId="ADAL" clId="{4068AD13-6A3F-4CF7-B575-F6350B4C8A09}" dt="2022-05-30T09:09:50.339" v="302" actId="17032"/>
        <pc:sldMkLst>
          <pc:docMk/>
          <pc:sldMk cId="1442812338" sldId="268"/>
        </pc:sldMkLst>
        <pc:spChg chg="mod">
          <ac:chgData name="Karen Hancock" userId="db2644ed-97fc-46e1-8fac-6858fa2e43b1" providerId="ADAL" clId="{4068AD13-6A3F-4CF7-B575-F6350B4C8A09}" dt="2022-05-20T17:29:20.346" v="124" actId="255"/>
          <ac:spMkLst>
            <pc:docMk/>
            <pc:sldMk cId="1442812338" sldId="268"/>
            <ac:spMk id="5" creationId="{F4605E85-1522-E93F-37CD-D265B7281EF0}"/>
          </ac:spMkLst>
        </pc:spChg>
        <pc:spChg chg="mod">
          <ac:chgData name="Karen Hancock" userId="db2644ed-97fc-46e1-8fac-6858fa2e43b1" providerId="ADAL" clId="{4068AD13-6A3F-4CF7-B575-F6350B4C8A09}" dt="2022-05-20T17:29:20.346" v="124" actId="255"/>
          <ac:spMkLst>
            <pc:docMk/>
            <pc:sldMk cId="1442812338" sldId="268"/>
            <ac:spMk id="6" creationId="{1C90F04C-31AD-1569-D851-1AE99B02D88D}"/>
          </ac:spMkLst>
        </pc:spChg>
        <pc:spChg chg="mod">
          <ac:chgData name="Karen Hancock" userId="db2644ed-97fc-46e1-8fac-6858fa2e43b1" providerId="ADAL" clId="{4068AD13-6A3F-4CF7-B575-F6350B4C8A09}" dt="2022-05-20T17:29:20.346" v="124" actId="255"/>
          <ac:spMkLst>
            <pc:docMk/>
            <pc:sldMk cId="1442812338" sldId="268"/>
            <ac:spMk id="7" creationId="{C339C154-4A3B-CD25-5F1F-9C11F368A4AF}"/>
          </ac:spMkLst>
        </pc:spChg>
        <pc:spChg chg="mod">
          <ac:chgData name="Karen Hancock" userId="db2644ed-97fc-46e1-8fac-6858fa2e43b1" providerId="ADAL" clId="{4068AD13-6A3F-4CF7-B575-F6350B4C8A09}" dt="2022-05-20T17:29:20.346" v="124" actId="255"/>
          <ac:spMkLst>
            <pc:docMk/>
            <pc:sldMk cId="1442812338" sldId="268"/>
            <ac:spMk id="8" creationId="{1C3E4440-3B5F-A76B-713F-CCC04E3B374F}"/>
          </ac:spMkLst>
        </pc:spChg>
        <pc:spChg chg="mod">
          <ac:chgData name="Karen Hancock" userId="db2644ed-97fc-46e1-8fac-6858fa2e43b1" providerId="ADAL" clId="{4068AD13-6A3F-4CF7-B575-F6350B4C8A09}" dt="2022-05-20T17:29:20.346" v="124" actId="255"/>
          <ac:spMkLst>
            <pc:docMk/>
            <pc:sldMk cId="1442812338" sldId="268"/>
            <ac:spMk id="9" creationId="{87FA72A4-A97F-77A7-FCDA-EAB866B24013}"/>
          </ac:spMkLst>
        </pc:spChg>
        <pc:spChg chg="mod">
          <ac:chgData name="Karen Hancock" userId="db2644ed-97fc-46e1-8fac-6858fa2e43b1" providerId="ADAL" clId="{4068AD13-6A3F-4CF7-B575-F6350B4C8A09}" dt="2022-05-20T17:29:20.346" v="124" actId="255"/>
          <ac:spMkLst>
            <pc:docMk/>
            <pc:sldMk cId="1442812338" sldId="268"/>
            <ac:spMk id="11" creationId="{C6EB1035-D196-1CC6-893E-8E7E75E255B5}"/>
          </ac:spMkLst>
        </pc:spChg>
        <pc:spChg chg="mod">
          <ac:chgData name="Karen Hancock" userId="db2644ed-97fc-46e1-8fac-6858fa2e43b1" providerId="ADAL" clId="{4068AD13-6A3F-4CF7-B575-F6350B4C8A09}" dt="2022-05-20T17:29:20.346" v="124" actId="255"/>
          <ac:spMkLst>
            <pc:docMk/>
            <pc:sldMk cId="1442812338" sldId="268"/>
            <ac:spMk id="12" creationId="{603195AB-859B-FED4-E7BD-73BA7BAC1A10}"/>
          </ac:spMkLst>
        </pc:spChg>
        <pc:spChg chg="add mod">
          <ac:chgData name="Karen Hancock" userId="db2644ed-97fc-46e1-8fac-6858fa2e43b1" providerId="ADAL" clId="{4068AD13-6A3F-4CF7-B575-F6350B4C8A09}" dt="2022-05-20T17:28:25.364" v="111" actId="20577"/>
          <ac:spMkLst>
            <pc:docMk/>
            <pc:sldMk cId="1442812338" sldId="268"/>
            <ac:spMk id="13" creationId="{623BCC5B-9314-BB8A-E43E-D8DFC7396463}"/>
          </ac:spMkLst>
        </pc:spChg>
        <pc:spChg chg="mod">
          <ac:chgData name="Karen Hancock" userId="db2644ed-97fc-46e1-8fac-6858fa2e43b1" providerId="ADAL" clId="{4068AD13-6A3F-4CF7-B575-F6350B4C8A09}" dt="2022-05-20T17:29:25.447" v="125" actId="255"/>
          <ac:spMkLst>
            <pc:docMk/>
            <pc:sldMk cId="1442812338" sldId="268"/>
            <ac:spMk id="17" creationId="{21DB4148-E193-43EB-090B-87301B87C342}"/>
          </ac:spMkLst>
        </pc:spChg>
        <pc:spChg chg="mod">
          <ac:chgData name="Karen Hancock" userId="db2644ed-97fc-46e1-8fac-6858fa2e43b1" providerId="ADAL" clId="{4068AD13-6A3F-4CF7-B575-F6350B4C8A09}" dt="2022-05-20T17:29:25.447" v="125" actId="255"/>
          <ac:spMkLst>
            <pc:docMk/>
            <pc:sldMk cId="1442812338" sldId="268"/>
            <ac:spMk id="18" creationId="{2F8825EE-2312-6054-8B76-80816013B157}"/>
          </ac:spMkLst>
        </pc:spChg>
        <pc:spChg chg="mod">
          <ac:chgData name="Karen Hancock" userId="db2644ed-97fc-46e1-8fac-6858fa2e43b1" providerId="ADAL" clId="{4068AD13-6A3F-4CF7-B575-F6350B4C8A09}" dt="2022-05-20T17:29:25.447" v="125" actId="255"/>
          <ac:spMkLst>
            <pc:docMk/>
            <pc:sldMk cId="1442812338" sldId="268"/>
            <ac:spMk id="19" creationId="{8C0C69AC-B39E-A377-0AF3-921EA4082DD3}"/>
          </ac:spMkLst>
        </pc:spChg>
        <pc:spChg chg="mod">
          <ac:chgData name="Karen Hancock" userId="db2644ed-97fc-46e1-8fac-6858fa2e43b1" providerId="ADAL" clId="{4068AD13-6A3F-4CF7-B575-F6350B4C8A09}" dt="2022-05-20T17:29:25.447" v="125" actId="255"/>
          <ac:spMkLst>
            <pc:docMk/>
            <pc:sldMk cId="1442812338" sldId="268"/>
            <ac:spMk id="20" creationId="{7FE8725D-A472-0D1C-D145-9E752A61630A}"/>
          </ac:spMkLst>
        </pc:spChg>
        <pc:spChg chg="mod">
          <ac:chgData name="Karen Hancock" userId="db2644ed-97fc-46e1-8fac-6858fa2e43b1" providerId="ADAL" clId="{4068AD13-6A3F-4CF7-B575-F6350B4C8A09}" dt="2022-05-20T17:29:25.447" v="125" actId="255"/>
          <ac:spMkLst>
            <pc:docMk/>
            <pc:sldMk cId="1442812338" sldId="268"/>
            <ac:spMk id="21" creationId="{7962BE9F-A21F-E94D-6488-6AFE45D725B7}"/>
          </ac:spMkLst>
        </pc:spChg>
        <pc:spChg chg="mod">
          <ac:chgData name="Karen Hancock" userId="db2644ed-97fc-46e1-8fac-6858fa2e43b1" providerId="ADAL" clId="{4068AD13-6A3F-4CF7-B575-F6350B4C8A09}" dt="2022-05-20T17:29:25.447" v="125" actId="255"/>
          <ac:spMkLst>
            <pc:docMk/>
            <pc:sldMk cId="1442812338" sldId="268"/>
            <ac:spMk id="23" creationId="{B3AD254D-B5F0-2885-56A4-43080C0BB58B}"/>
          </ac:spMkLst>
        </pc:spChg>
        <pc:spChg chg="mod">
          <ac:chgData name="Karen Hancock" userId="db2644ed-97fc-46e1-8fac-6858fa2e43b1" providerId="ADAL" clId="{4068AD13-6A3F-4CF7-B575-F6350B4C8A09}" dt="2022-05-20T17:29:25.447" v="125" actId="255"/>
          <ac:spMkLst>
            <pc:docMk/>
            <pc:sldMk cId="1442812338" sldId="268"/>
            <ac:spMk id="24" creationId="{4BDAF45C-5B00-AFC0-7442-EDAE236E45E4}"/>
          </ac:spMkLst>
        </pc:spChg>
        <pc:spChg chg="mod">
          <ac:chgData name="Karen Hancock" userId="db2644ed-97fc-46e1-8fac-6858fa2e43b1" providerId="ADAL" clId="{4068AD13-6A3F-4CF7-B575-F6350B4C8A09}" dt="2022-05-20T17:28:57.308" v="120"/>
          <ac:spMkLst>
            <pc:docMk/>
            <pc:sldMk cId="1442812338" sldId="268"/>
            <ac:spMk id="28" creationId="{B0967AEE-58A4-3D51-660C-58FB1E4445EE}"/>
          </ac:spMkLst>
        </pc:spChg>
        <pc:spChg chg="mod">
          <ac:chgData name="Karen Hancock" userId="db2644ed-97fc-46e1-8fac-6858fa2e43b1" providerId="ADAL" clId="{4068AD13-6A3F-4CF7-B575-F6350B4C8A09}" dt="2022-05-20T17:28:57.308" v="120"/>
          <ac:spMkLst>
            <pc:docMk/>
            <pc:sldMk cId="1442812338" sldId="268"/>
            <ac:spMk id="29" creationId="{ED0D111A-D907-7E8E-A0F0-5A5B6259F225}"/>
          </ac:spMkLst>
        </pc:spChg>
        <pc:spChg chg="mod">
          <ac:chgData name="Karen Hancock" userId="db2644ed-97fc-46e1-8fac-6858fa2e43b1" providerId="ADAL" clId="{4068AD13-6A3F-4CF7-B575-F6350B4C8A09}" dt="2022-05-20T17:28:57.308" v="120"/>
          <ac:spMkLst>
            <pc:docMk/>
            <pc:sldMk cId="1442812338" sldId="268"/>
            <ac:spMk id="30" creationId="{98EFC365-0650-4860-3C7F-395FBFB71595}"/>
          </ac:spMkLst>
        </pc:spChg>
        <pc:spChg chg="mod">
          <ac:chgData name="Karen Hancock" userId="db2644ed-97fc-46e1-8fac-6858fa2e43b1" providerId="ADAL" clId="{4068AD13-6A3F-4CF7-B575-F6350B4C8A09}" dt="2022-05-20T17:28:57.308" v="120"/>
          <ac:spMkLst>
            <pc:docMk/>
            <pc:sldMk cId="1442812338" sldId="268"/>
            <ac:spMk id="31" creationId="{1758C126-D01E-7775-0E55-34CF53DFD5B7}"/>
          </ac:spMkLst>
        </pc:spChg>
        <pc:spChg chg="mod">
          <ac:chgData name="Karen Hancock" userId="db2644ed-97fc-46e1-8fac-6858fa2e43b1" providerId="ADAL" clId="{4068AD13-6A3F-4CF7-B575-F6350B4C8A09}" dt="2022-05-20T17:28:57.308" v="120"/>
          <ac:spMkLst>
            <pc:docMk/>
            <pc:sldMk cId="1442812338" sldId="268"/>
            <ac:spMk id="32" creationId="{570B8614-9C5F-2734-6610-3E3C3C4A4E20}"/>
          </ac:spMkLst>
        </pc:spChg>
        <pc:spChg chg="mod">
          <ac:chgData name="Karen Hancock" userId="db2644ed-97fc-46e1-8fac-6858fa2e43b1" providerId="ADAL" clId="{4068AD13-6A3F-4CF7-B575-F6350B4C8A09}" dt="2022-05-20T17:28:57.308" v="120"/>
          <ac:spMkLst>
            <pc:docMk/>
            <pc:sldMk cId="1442812338" sldId="268"/>
            <ac:spMk id="34" creationId="{58FF56F5-7DB0-0C55-F5FD-E2AEA19D4926}"/>
          </ac:spMkLst>
        </pc:spChg>
        <pc:spChg chg="mod">
          <ac:chgData name="Karen Hancock" userId="db2644ed-97fc-46e1-8fac-6858fa2e43b1" providerId="ADAL" clId="{4068AD13-6A3F-4CF7-B575-F6350B4C8A09}" dt="2022-05-20T17:28:57.308" v="120"/>
          <ac:spMkLst>
            <pc:docMk/>
            <pc:sldMk cId="1442812338" sldId="268"/>
            <ac:spMk id="35" creationId="{EA5B6257-3AE7-5686-A385-8D4DF3B20A24}"/>
          </ac:spMkLst>
        </pc:spChg>
        <pc:spChg chg="mod">
          <ac:chgData name="Karen Hancock" userId="db2644ed-97fc-46e1-8fac-6858fa2e43b1" providerId="ADAL" clId="{4068AD13-6A3F-4CF7-B575-F6350B4C8A09}" dt="2022-05-20T17:29:32.088" v="126" actId="255"/>
          <ac:spMkLst>
            <pc:docMk/>
            <pc:sldMk cId="1442812338" sldId="268"/>
            <ac:spMk id="39" creationId="{EF48914D-A829-B959-FB4A-E7D643C4F9F8}"/>
          </ac:spMkLst>
        </pc:spChg>
        <pc:spChg chg="mod">
          <ac:chgData name="Karen Hancock" userId="db2644ed-97fc-46e1-8fac-6858fa2e43b1" providerId="ADAL" clId="{4068AD13-6A3F-4CF7-B575-F6350B4C8A09}" dt="2022-05-20T17:29:43.011" v="132" actId="255"/>
          <ac:spMkLst>
            <pc:docMk/>
            <pc:sldMk cId="1442812338" sldId="268"/>
            <ac:spMk id="40" creationId="{469F2D80-8695-72F0-681C-00B89C15221E}"/>
          </ac:spMkLst>
        </pc:spChg>
        <pc:spChg chg="mod">
          <ac:chgData name="Karen Hancock" userId="db2644ed-97fc-46e1-8fac-6858fa2e43b1" providerId="ADAL" clId="{4068AD13-6A3F-4CF7-B575-F6350B4C8A09}" dt="2022-05-20T17:29:32.088" v="126" actId="255"/>
          <ac:spMkLst>
            <pc:docMk/>
            <pc:sldMk cId="1442812338" sldId="268"/>
            <ac:spMk id="41" creationId="{BFAE6DE0-AD04-D554-2C31-7564627AE296}"/>
          </ac:spMkLst>
        </pc:spChg>
        <pc:spChg chg="mod">
          <ac:chgData name="Karen Hancock" userId="db2644ed-97fc-46e1-8fac-6858fa2e43b1" providerId="ADAL" clId="{4068AD13-6A3F-4CF7-B575-F6350B4C8A09}" dt="2022-05-20T17:29:32.088" v="126" actId="255"/>
          <ac:spMkLst>
            <pc:docMk/>
            <pc:sldMk cId="1442812338" sldId="268"/>
            <ac:spMk id="42" creationId="{380EAC0E-A77D-09A0-CDAE-46EBA8DE9C1A}"/>
          </ac:spMkLst>
        </pc:spChg>
        <pc:spChg chg="mod">
          <ac:chgData name="Karen Hancock" userId="db2644ed-97fc-46e1-8fac-6858fa2e43b1" providerId="ADAL" clId="{4068AD13-6A3F-4CF7-B575-F6350B4C8A09}" dt="2022-05-20T17:29:32.088" v="126" actId="255"/>
          <ac:spMkLst>
            <pc:docMk/>
            <pc:sldMk cId="1442812338" sldId="268"/>
            <ac:spMk id="43" creationId="{F404212D-AE9D-0E88-A625-E32CED355ACC}"/>
          </ac:spMkLst>
        </pc:spChg>
        <pc:spChg chg="mod">
          <ac:chgData name="Karen Hancock" userId="db2644ed-97fc-46e1-8fac-6858fa2e43b1" providerId="ADAL" clId="{4068AD13-6A3F-4CF7-B575-F6350B4C8A09}" dt="2022-05-20T17:29:32.088" v="126" actId="255"/>
          <ac:spMkLst>
            <pc:docMk/>
            <pc:sldMk cId="1442812338" sldId="268"/>
            <ac:spMk id="45" creationId="{E6C4C8AA-F6D1-6250-589D-C24CD61FAEED}"/>
          </ac:spMkLst>
        </pc:spChg>
        <pc:spChg chg="mod">
          <ac:chgData name="Karen Hancock" userId="db2644ed-97fc-46e1-8fac-6858fa2e43b1" providerId="ADAL" clId="{4068AD13-6A3F-4CF7-B575-F6350B4C8A09}" dt="2022-05-20T17:29:32.088" v="126" actId="255"/>
          <ac:spMkLst>
            <pc:docMk/>
            <pc:sldMk cId="1442812338" sldId="268"/>
            <ac:spMk id="46" creationId="{A0FA4089-D915-9699-07E5-2E3253D310EB}"/>
          </ac:spMkLst>
        </pc:spChg>
        <pc:spChg chg="add mod">
          <ac:chgData name="Karen Hancock" userId="db2644ed-97fc-46e1-8fac-6858fa2e43b1" providerId="ADAL" clId="{4068AD13-6A3F-4CF7-B575-F6350B4C8A09}" dt="2022-05-30T09:09:50.339" v="302" actId="17032"/>
          <ac:spMkLst>
            <pc:docMk/>
            <pc:sldMk cId="1442812338" sldId="268"/>
            <ac:spMk id="47" creationId="{E0DA15DF-9138-A001-FF22-20BD8DA3015F}"/>
          </ac:spMkLst>
        </pc:spChg>
        <pc:grpChg chg="add mod">
          <ac:chgData name="Karen Hancock" userId="db2644ed-97fc-46e1-8fac-6858fa2e43b1" providerId="ADAL" clId="{4068AD13-6A3F-4CF7-B575-F6350B4C8A09}" dt="2022-05-20T17:29:20.346" v="124" actId="255"/>
          <ac:grpSpMkLst>
            <pc:docMk/>
            <pc:sldMk cId="1442812338" sldId="268"/>
            <ac:grpSpMk id="2" creationId="{D04C6839-6E6C-83FD-1903-AE561A134C38}"/>
          </ac:grpSpMkLst>
        </pc:grpChg>
        <pc:grpChg chg="mod">
          <ac:chgData name="Karen Hancock" userId="db2644ed-97fc-46e1-8fac-6858fa2e43b1" providerId="ADAL" clId="{4068AD13-6A3F-4CF7-B575-F6350B4C8A09}" dt="2022-05-20T17:29:20.346" v="124" actId="255"/>
          <ac:grpSpMkLst>
            <pc:docMk/>
            <pc:sldMk cId="1442812338" sldId="268"/>
            <ac:grpSpMk id="3" creationId="{68374B5C-4F72-12CC-E251-2CD162789699}"/>
          </ac:grpSpMkLst>
        </pc:grpChg>
        <pc:grpChg chg="mod">
          <ac:chgData name="Karen Hancock" userId="db2644ed-97fc-46e1-8fac-6858fa2e43b1" providerId="ADAL" clId="{4068AD13-6A3F-4CF7-B575-F6350B4C8A09}" dt="2022-05-20T17:29:20.346" v="124" actId="255"/>
          <ac:grpSpMkLst>
            <pc:docMk/>
            <pc:sldMk cId="1442812338" sldId="268"/>
            <ac:grpSpMk id="4" creationId="{F05B7DAA-3B75-B48C-7F44-897BD0A123E5}"/>
          </ac:grpSpMkLst>
        </pc:grpChg>
        <pc:grpChg chg="mod">
          <ac:chgData name="Karen Hancock" userId="db2644ed-97fc-46e1-8fac-6858fa2e43b1" providerId="ADAL" clId="{4068AD13-6A3F-4CF7-B575-F6350B4C8A09}" dt="2022-05-20T17:29:20.346" v="124" actId="255"/>
          <ac:grpSpMkLst>
            <pc:docMk/>
            <pc:sldMk cId="1442812338" sldId="268"/>
            <ac:grpSpMk id="10" creationId="{0F954E79-4253-C553-E907-EE711BF6E666}"/>
          </ac:grpSpMkLst>
        </pc:grpChg>
        <pc:grpChg chg="add mod">
          <ac:chgData name="Karen Hancock" userId="db2644ed-97fc-46e1-8fac-6858fa2e43b1" providerId="ADAL" clId="{4068AD13-6A3F-4CF7-B575-F6350B4C8A09}" dt="2022-05-20T17:29:25.447" v="125" actId="255"/>
          <ac:grpSpMkLst>
            <pc:docMk/>
            <pc:sldMk cId="1442812338" sldId="268"/>
            <ac:grpSpMk id="14" creationId="{C666C22F-2AE3-9559-9549-D2916AACAD37}"/>
          </ac:grpSpMkLst>
        </pc:grpChg>
        <pc:grpChg chg="mod">
          <ac:chgData name="Karen Hancock" userId="db2644ed-97fc-46e1-8fac-6858fa2e43b1" providerId="ADAL" clId="{4068AD13-6A3F-4CF7-B575-F6350B4C8A09}" dt="2022-05-20T17:29:25.447" v="125" actId="255"/>
          <ac:grpSpMkLst>
            <pc:docMk/>
            <pc:sldMk cId="1442812338" sldId="268"/>
            <ac:grpSpMk id="15" creationId="{7472A5A1-82A3-65DD-DD20-CDD2DF7D977C}"/>
          </ac:grpSpMkLst>
        </pc:grpChg>
        <pc:grpChg chg="mod">
          <ac:chgData name="Karen Hancock" userId="db2644ed-97fc-46e1-8fac-6858fa2e43b1" providerId="ADAL" clId="{4068AD13-6A3F-4CF7-B575-F6350B4C8A09}" dt="2022-05-20T17:29:25.447" v="125" actId="255"/>
          <ac:grpSpMkLst>
            <pc:docMk/>
            <pc:sldMk cId="1442812338" sldId="268"/>
            <ac:grpSpMk id="16" creationId="{DF6E9940-9C0B-16C5-4D58-2A4AF4ED8F3C}"/>
          </ac:grpSpMkLst>
        </pc:grpChg>
        <pc:grpChg chg="mod">
          <ac:chgData name="Karen Hancock" userId="db2644ed-97fc-46e1-8fac-6858fa2e43b1" providerId="ADAL" clId="{4068AD13-6A3F-4CF7-B575-F6350B4C8A09}" dt="2022-05-20T17:29:25.447" v="125" actId="255"/>
          <ac:grpSpMkLst>
            <pc:docMk/>
            <pc:sldMk cId="1442812338" sldId="268"/>
            <ac:grpSpMk id="22" creationId="{DBD0FF2D-45AE-9D1B-1CB5-515F0A3346FC}"/>
          </ac:grpSpMkLst>
        </pc:grpChg>
        <pc:grpChg chg="add del mod">
          <ac:chgData name="Karen Hancock" userId="db2644ed-97fc-46e1-8fac-6858fa2e43b1" providerId="ADAL" clId="{4068AD13-6A3F-4CF7-B575-F6350B4C8A09}" dt="2022-05-20T17:29:03.438" v="121" actId="478"/>
          <ac:grpSpMkLst>
            <pc:docMk/>
            <pc:sldMk cId="1442812338" sldId="268"/>
            <ac:grpSpMk id="25" creationId="{E7225455-582A-A679-6CA4-571F1DC9089A}"/>
          </ac:grpSpMkLst>
        </pc:grpChg>
        <pc:grpChg chg="mod">
          <ac:chgData name="Karen Hancock" userId="db2644ed-97fc-46e1-8fac-6858fa2e43b1" providerId="ADAL" clId="{4068AD13-6A3F-4CF7-B575-F6350B4C8A09}" dt="2022-05-20T17:28:57.308" v="120"/>
          <ac:grpSpMkLst>
            <pc:docMk/>
            <pc:sldMk cId="1442812338" sldId="268"/>
            <ac:grpSpMk id="26" creationId="{7F21B9E4-09B1-2C7F-3F65-8B36094ACD8B}"/>
          </ac:grpSpMkLst>
        </pc:grpChg>
        <pc:grpChg chg="mod">
          <ac:chgData name="Karen Hancock" userId="db2644ed-97fc-46e1-8fac-6858fa2e43b1" providerId="ADAL" clId="{4068AD13-6A3F-4CF7-B575-F6350B4C8A09}" dt="2022-05-20T17:28:57.308" v="120"/>
          <ac:grpSpMkLst>
            <pc:docMk/>
            <pc:sldMk cId="1442812338" sldId="268"/>
            <ac:grpSpMk id="27" creationId="{3D7F1AD9-ABE6-CE0C-AC47-B13F3D182179}"/>
          </ac:grpSpMkLst>
        </pc:grpChg>
        <pc:grpChg chg="mod">
          <ac:chgData name="Karen Hancock" userId="db2644ed-97fc-46e1-8fac-6858fa2e43b1" providerId="ADAL" clId="{4068AD13-6A3F-4CF7-B575-F6350B4C8A09}" dt="2022-05-20T17:28:57.308" v="120"/>
          <ac:grpSpMkLst>
            <pc:docMk/>
            <pc:sldMk cId="1442812338" sldId="268"/>
            <ac:grpSpMk id="33" creationId="{457C0C9E-98BD-0952-BE73-1C2AB2AB5608}"/>
          </ac:grpSpMkLst>
        </pc:grpChg>
        <pc:grpChg chg="add mod">
          <ac:chgData name="Karen Hancock" userId="db2644ed-97fc-46e1-8fac-6858fa2e43b1" providerId="ADAL" clId="{4068AD13-6A3F-4CF7-B575-F6350B4C8A09}" dt="2022-05-20T17:29:32.088" v="126" actId="255"/>
          <ac:grpSpMkLst>
            <pc:docMk/>
            <pc:sldMk cId="1442812338" sldId="268"/>
            <ac:grpSpMk id="36" creationId="{03D43ED8-8C64-8121-1F39-2FD90C76EA66}"/>
          </ac:grpSpMkLst>
        </pc:grpChg>
        <pc:grpChg chg="mod">
          <ac:chgData name="Karen Hancock" userId="db2644ed-97fc-46e1-8fac-6858fa2e43b1" providerId="ADAL" clId="{4068AD13-6A3F-4CF7-B575-F6350B4C8A09}" dt="2022-05-20T17:29:32.088" v="126" actId="255"/>
          <ac:grpSpMkLst>
            <pc:docMk/>
            <pc:sldMk cId="1442812338" sldId="268"/>
            <ac:grpSpMk id="37" creationId="{7E985EC0-AFBE-F185-8A78-D4CA5F7B5CF9}"/>
          </ac:grpSpMkLst>
        </pc:grpChg>
        <pc:grpChg chg="mod">
          <ac:chgData name="Karen Hancock" userId="db2644ed-97fc-46e1-8fac-6858fa2e43b1" providerId="ADAL" clId="{4068AD13-6A3F-4CF7-B575-F6350B4C8A09}" dt="2022-05-20T17:29:32.088" v="126" actId="255"/>
          <ac:grpSpMkLst>
            <pc:docMk/>
            <pc:sldMk cId="1442812338" sldId="268"/>
            <ac:grpSpMk id="38" creationId="{34F85726-253A-04BE-56FC-3377A772BB50}"/>
          </ac:grpSpMkLst>
        </pc:grpChg>
        <pc:grpChg chg="mod">
          <ac:chgData name="Karen Hancock" userId="db2644ed-97fc-46e1-8fac-6858fa2e43b1" providerId="ADAL" clId="{4068AD13-6A3F-4CF7-B575-F6350B4C8A09}" dt="2022-05-20T17:29:32.088" v="126" actId="255"/>
          <ac:grpSpMkLst>
            <pc:docMk/>
            <pc:sldMk cId="1442812338" sldId="268"/>
            <ac:grpSpMk id="44" creationId="{83BF257E-8D77-B9EE-57A2-D5662149B625}"/>
          </ac:grpSpMkLst>
        </pc:grpChg>
      </pc:sldChg>
      <pc:sldChg chg="addSp delSp modSp new mod">
        <pc:chgData name="Karen Hancock" userId="db2644ed-97fc-46e1-8fac-6858fa2e43b1" providerId="ADAL" clId="{4068AD13-6A3F-4CF7-B575-F6350B4C8A09}" dt="2022-05-30T09:10:12.906" v="306" actId="17032"/>
        <pc:sldMkLst>
          <pc:docMk/>
          <pc:sldMk cId="2719743653" sldId="269"/>
        </pc:sldMkLst>
        <pc:spChg chg="mod">
          <ac:chgData name="Karen Hancock" userId="db2644ed-97fc-46e1-8fac-6858fa2e43b1" providerId="ADAL" clId="{4068AD13-6A3F-4CF7-B575-F6350B4C8A09}" dt="2022-05-20T17:30:12.594" v="147" actId="20577"/>
          <ac:spMkLst>
            <pc:docMk/>
            <pc:sldMk cId="2719743653" sldId="269"/>
            <ac:spMk id="5" creationId="{642F7114-887E-FC33-7EC8-9CC34F78CBDF}"/>
          </ac:spMkLst>
        </pc:spChg>
        <pc:spChg chg="del mod">
          <ac:chgData name="Karen Hancock" userId="db2644ed-97fc-46e1-8fac-6858fa2e43b1" providerId="ADAL" clId="{4068AD13-6A3F-4CF7-B575-F6350B4C8A09}" dt="2022-05-20T17:30:17.425" v="149" actId="478"/>
          <ac:spMkLst>
            <pc:docMk/>
            <pc:sldMk cId="2719743653" sldId="269"/>
            <ac:spMk id="6" creationId="{6D3300CE-D04F-C920-D440-33F6FD15732D}"/>
          </ac:spMkLst>
        </pc:spChg>
        <pc:spChg chg="mod">
          <ac:chgData name="Karen Hancock" userId="db2644ed-97fc-46e1-8fac-6858fa2e43b1" providerId="ADAL" clId="{4068AD13-6A3F-4CF7-B575-F6350B4C8A09}" dt="2022-05-20T17:30:12.575" v="141" actId="20577"/>
          <ac:spMkLst>
            <pc:docMk/>
            <pc:sldMk cId="2719743653" sldId="269"/>
            <ac:spMk id="7" creationId="{8717F38B-EC19-3A0C-FF31-AF3F3401DD1C}"/>
          </ac:spMkLst>
        </pc:spChg>
        <pc:spChg chg="del mod">
          <ac:chgData name="Karen Hancock" userId="db2644ed-97fc-46e1-8fac-6858fa2e43b1" providerId="ADAL" clId="{4068AD13-6A3F-4CF7-B575-F6350B4C8A09}" dt="2022-05-20T17:30:15.618" v="148" actId="478"/>
          <ac:spMkLst>
            <pc:docMk/>
            <pc:sldMk cId="2719743653" sldId="269"/>
            <ac:spMk id="8" creationId="{4E1A36A2-5153-0A24-C515-F5B16B021CD3}"/>
          </ac:spMkLst>
        </pc:spChg>
        <pc:spChg chg="mod">
          <ac:chgData name="Karen Hancock" userId="db2644ed-97fc-46e1-8fac-6858fa2e43b1" providerId="ADAL" clId="{4068AD13-6A3F-4CF7-B575-F6350B4C8A09}" dt="2022-05-20T17:30:12.575" v="141" actId="20577"/>
          <ac:spMkLst>
            <pc:docMk/>
            <pc:sldMk cId="2719743653" sldId="269"/>
            <ac:spMk id="9" creationId="{C3DE6318-4EFE-62A6-AB95-1E7C7D1BEF7E}"/>
          </ac:spMkLst>
        </pc:spChg>
        <pc:spChg chg="mod">
          <ac:chgData name="Karen Hancock" userId="db2644ed-97fc-46e1-8fac-6858fa2e43b1" providerId="ADAL" clId="{4068AD13-6A3F-4CF7-B575-F6350B4C8A09}" dt="2022-05-20T17:30:12.575" v="141" actId="20577"/>
          <ac:spMkLst>
            <pc:docMk/>
            <pc:sldMk cId="2719743653" sldId="269"/>
            <ac:spMk id="11" creationId="{98F27A64-B97B-043B-74A9-2D0DDDEE3C22}"/>
          </ac:spMkLst>
        </pc:spChg>
        <pc:spChg chg="mod">
          <ac:chgData name="Karen Hancock" userId="db2644ed-97fc-46e1-8fac-6858fa2e43b1" providerId="ADAL" clId="{4068AD13-6A3F-4CF7-B575-F6350B4C8A09}" dt="2022-05-20T17:30:12.575" v="141" actId="20577"/>
          <ac:spMkLst>
            <pc:docMk/>
            <pc:sldMk cId="2719743653" sldId="269"/>
            <ac:spMk id="12" creationId="{ED126301-6481-7774-1D1D-A832DF3015F0}"/>
          </ac:spMkLst>
        </pc:spChg>
        <pc:spChg chg="add mod">
          <ac:chgData name="Karen Hancock" userId="db2644ed-97fc-46e1-8fac-6858fa2e43b1" providerId="ADAL" clId="{4068AD13-6A3F-4CF7-B575-F6350B4C8A09}" dt="2022-05-20T17:31:15.312" v="264" actId="20577"/>
          <ac:spMkLst>
            <pc:docMk/>
            <pc:sldMk cId="2719743653" sldId="269"/>
            <ac:spMk id="13" creationId="{C2F83AB4-5214-72A7-6DB2-BFD29422756E}"/>
          </ac:spMkLst>
        </pc:spChg>
        <pc:spChg chg="add mod">
          <ac:chgData name="Karen Hancock" userId="db2644ed-97fc-46e1-8fac-6858fa2e43b1" providerId="ADAL" clId="{4068AD13-6A3F-4CF7-B575-F6350B4C8A09}" dt="2022-05-30T09:10:12.906" v="306" actId="17032"/>
          <ac:spMkLst>
            <pc:docMk/>
            <pc:sldMk cId="2719743653" sldId="269"/>
            <ac:spMk id="14" creationId="{7D4DA187-7144-5132-6092-4CF25EED5364}"/>
          </ac:spMkLst>
        </pc:spChg>
        <pc:grpChg chg="add mod">
          <ac:chgData name="Karen Hancock" userId="db2644ed-97fc-46e1-8fac-6858fa2e43b1" providerId="ADAL" clId="{4068AD13-6A3F-4CF7-B575-F6350B4C8A09}" dt="2022-05-20T17:31:20.032" v="265" actId="1076"/>
          <ac:grpSpMkLst>
            <pc:docMk/>
            <pc:sldMk cId="2719743653" sldId="269"/>
            <ac:grpSpMk id="2" creationId="{1CC2CBFA-A200-77AB-903E-44CBE7AF1AAD}"/>
          </ac:grpSpMkLst>
        </pc:grpChg>
        <pc:grpChg chg="mod">
          <ac:chgData name="Karen Hancock" userId="db2644ed-97fc-46e1-8fac-6858fa2e43b1" providerId="ADAL" clId="{4068AD13-6A3F-4CF7-B575-F6350B4C8A09}" dt="2022-05-20T17:30:12.575" v="141" actId="20577"/>
          <ac:grpSpMkLst>
            <pc:docMk/>
            <pc:sldMk cId="2719743653" sldId="269"/>
            <ac:grpSpMk id="3" creationId="{7DD86B4E-63C9-D593-EC9C-F374EB4A6081}"/>
          </ac:grpSpMkLst>
        </pc:grpChg>
        <pc:grpChg chg="mod">
          <ac:chgData name="Karen Hancock" userId="db2644ed-97fc-46e1-8fac-6858fa2e43b1" providerId="ADAL" clId="{4068AD13-6A3F-4CF7-B575-F6350B4C8A09}" dt="2022-05-20T17:30:12.575" v="141" actId="20577"/>
          <ac:grpSpMkLst>
            <pc:docMk/>
            <pc:sldMk cId="2719743653" sldId="269"/>
            <ac:grpSpMk id="4" creationId="{E355AF65-52FB-862A-ACD5-BEEE8B45A4EC}"/>
          </ac:grpSpMkLst>
        </pc:grpChg>
        <pc:grpChg chg="mod">
          <ac:chgData name="Karen Hancock" userId="db2644ed-97fc-46e1-8fac-6858fa2e43b1" providerId="ADAL" clId="{4068AD13-6A3F-4CF7-B575-F6350B4C8A09}" dt="2022-05-20T17:30:12.575" v="141" actId="20577"/>
          <ac:grpSpMkLst>
            <pc:docMk/>
            <pc:sldMk cId="2719743653" sldId="269"/>
            <ac:grpSpMk id="10" creationId="{BE20BC38-B164-5864-D0F9-C3C43C3C62BB}"/>
          </ac:grpSpMkLst>
        </pc:grpChg>
      </pc:sldChg>
      <pc:sldChg chg="addSp modSp new mod">
        <pc:chgData name="Karen Hancock" userId="db2644ed-97fc-46e1-8fac-6858fa2e43b1" providerId="ADAL" clId="{4068AD13-6A3F-4CF7-B575-F6350B4C8A09}" dt="2022-05-30T09:05:38.203" v="271"/>
        <pc:sldMkLst>
          <pc:docMk/>
          <pc:sldMk cId="3687299101" sldId="270"/>
        </pc:sldMkLst>
        <pc:picChg chg="add mod">
          <ac:chgData name="Karen Hancock" userId="db2644ed-97fc-46e1-8fac-6858fa2e43b1" providerId="ADAL" clId="{4068AD13-6A3F-4CF7-B575-F6350B4C8A09}" dt="2022-05-30T09:05:38.203" v="271"/>
          <ac:picMkLst>
            <pc:docMk/>
            <pc:sldMk cId="3687299101" sldId="270"/>
            <ac:picMk id="3" creationId="{65328F7C-68CF-BED5-C773-36892A102F7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BF53443-AE6B-4237-ACFB-BB39450A1AC4}" type="datetimeFigureOut">
              <a:rPr lang="en-GB" smtClean="0"/>
              <a:t>30/05/2022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8"/>
            <a:ext cx="3078427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606A683-7942-4936-B284-1C200FE3F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5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1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2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98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89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81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81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79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857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60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5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0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13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85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9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2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3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70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3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90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9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1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7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0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6.svg"/><Relationship Id="rId5" Type="http://schemas.openxmlformats.org/officeDocument/2006/relationships/image" Target="../media/image45.png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9.png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BFDA03-7948-3037-5F31-F1D90998DC3A}"/>
              </a:ext>
            </a:extLst>
          </p:cNvPr>
          <p:cNvSpPr/>
          <p:nvPr/>
        </p:nvSpPr>
        <p:spPr>
          <a:xfrm>
            <a:off x="9483" y="101254"/>
            <a:ext cx="4032494" cy="5390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LABELLING RIGHT ANGLES TRIANGLES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A4FFB6D-6D24-AF26-EFFE-784BD4E18B17}"/>
              </a:ext>
            </a:extLst>
          </p:cNvPr>
          <p:cNvGrpSpPr/>
          <p:nvPr/>
        </p:nvGrpSpPr>
        <p:grpSpPr>
          <a:xfrm>
            <a:off x="582064" y="2738713"/>
            <a:ext cx="6122836" cy="3920864"/>
            <a:chOff x="641348" y="2906089"/>
            <a:chExt cx="6746458" cy="432021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8428616-4B98-B6A7-F024-C575C158F167}"/>
                </a:ext>
              </a:extLst>
            </p:cNvPr>
            <p:cNvGrpSpPr/>
            <p:nvPr/>
          </p:nvGrpSpPr>
          <p:grpSpPr>
            <a:xfrm>
              <a:off x="641348" y="2906089"/>
              <a:ext cx="5651643" cy="4320211"/>
              <a:chOff x="55084" y="2379643"/>
              <a:chExt cx="4461832" cy="2577948"/>
            </a:xfrm>
          </p:grpSpPr>
          <p:sp>
            <p:nvSpPr>
              <p:cNvPr id="4" name="Partial Circle 3">
                <a:extLst>
                  <a:ext uri="{FF2B5EF4-FFF2-40B4-BE49-F238E27FC236}">
                    <a16:creationId xmlns:a16="http://schemas.microsoft.com/office/drawing/2014/main" id="{13707712-533B-88EA-B6C2-31EBD7F218BD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25FCF2CE-BDF8-7A6B-4FF4-D76BEB861CA9}"/>
                  </a:ext>
                </a:extLst>
              </p:cNvPr>
              <p:cNvGrpSpPr/>
              <p:nvPr/>
            </p:nvGrpSpPr>
            <p:grpSpPr>
              <a:xfrm>
                <a:off x="1068636" y="2379643"/>
                <a:ext cx="3448280" cy="1564396"/>
                <a:chOff x="1068636" y="2379643"/>
                <a:chExt cx="3448280" cy="1564396"/>
              </a:xfrm>
            </p:grpSpPr>
            <p:sp>
              <p:nvSpPr>
                <p:cNvPr id="6" name="Right Triangle 5">
                  <a:extLst>
                    <a:ext uri="{FF2B5EF4-FFF2-40B4-BE49-F238E27FC236}">
                      <a16:creationId xmlns:a16="http://schemas.microsoft.com/office/drawing/2014/main" id="{9F951517-5FC0-70BD-FF2B-C8195E320462}"/>
                    </a:ext>
                  </a:extLst>
                </p:cNvPr>
                <p:cNvSpPr/>
                <p:nvPr/>
              </p:nvSpPr>
              <p:spPr>
                <a:xfrm flipH="1">
                  <a:off x="1068636" y="2379643"/>
                  <a:ext cx="3448280" cy="1564396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49E50EFE-FEB8-AFC3-058C-A1BB19D13ED6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F6CCDE-ADFD-9D1D-4EFF-1444110B46CE}"/>
                </a:ext>
              </a:extLst>
            </p:cNvPr>
            <p:cNvGrpSpPr/>
            <p:nvPr/>
          </p:nvGrpSpPr>
          <p:grpSpPr>
            <a:xfrm>
              <a:off x="2290973" y="3644546"/>
              <a:ext cx="5096833" cy="2239290"/>
              <a:chOff x="2290973" y="3644546"/>
              <a:chExt cx="5096833" cy="223929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7658A90E-867A-F7A1-3668-507A79FF7EC7}"/>
                      </a:ext>
                    </a:extLst>
                  </p:cNvPr>
                  <p:cNvSpPr txBox="1"/>
                  <p:nvPr/>
                </p:nvSpPr>
                <p:spPr>
                  <a:xfrm>
                    <a:off x="2290973" y="5056744"/>
                    <a:ext cx="1223408" cy="3560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GB" sz="1500" dirty="0"/>
                  </a:p>
                </p:txBody>
              </p:sp>
            </mc:Choice>
            <mc:Fallback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7658A90E-867A-F7A1-3668-507A79FF7EC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0973" y="5056744"/>
                    <a:ext cx="1223408" cy="356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3B4A4AB-E639-156B-5E47-2B092AB410C2}"/>
                  </a:ext>
                </a:extLst>
              </p:cNvPr>
              <p:cNvSpPr txBox="1"/>
              <p:nvPr/>
            </p:nvSpPr>
            <p:spPr>
              <a:xfrm>
                <a:off x="6396644" y="4216922"/>
                <a:ext cx="991162" cy="3560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500" dirty="0"/>
                  <a:t>opposite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09CC7B1-8359-A5E2-23D8-7C8017420D44}"/>
                  </a:ext>
                </a:extLst>
              </p:cNvPr>
              <p:cNvSpPr txBox="1"/>
              <p:nvPr/>
            </p:nvSpPr>
            <p:spPr>
              <a:xfrm>
                <a:off x="3819591" y="5527756"/>
                <a:ext cx="975336" cy="3560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500" dirty="0"/>
                  <a:t>adjacent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5FFC646-05E4-B75F-0E23-83966FED2CCB}"/>
                  </a:ext>
                </a:extLst>
              </p:cNvPr>
              <p:cNvSpPr txBox="1"/>
              <p:nvPr/>
            </p:nvSpPr>
            <p:spPr>
              <a:xfrm>
                <a:off x="3177027" y="3644546"/>
                <a:ext cx="1258998" cy="3560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500" dirty="0"/>
                  <a:t>hypotenuse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7890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E20B64E-CD70-8F80-731F-A851889A32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8837678"/>
                  </p:ext>
                </p:extLst>
              </p:nvPr>
            </p:nvGraphicFramePr>
            <p:xfrm>
              <a:off x="712245" y="818589"/>
              <a:ext cx="5701413" cy="667764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5035">
                      <a:extLst>
                        <a:ext uri="{9D8B030D-6E8A-4147-A177-3AD203B41FA5}">
                          <a16:colId xmlns:a16="http://schemas.microsoft.com/office/drawing/2014/main" val="2211282750"/>
                        </a:ext>
                      </a:extLst>
                    </a:gridCol>
                    <a:gridCol w="5086378">
                      <a:extLst>
                        <a:ext uri="{9D8B030D-6E8A-4147-A177-3AD203B41FA5}">
                          <a16:colId xmlns:a16="http://schemas.microsoft.com/office/drawing/2014/main" val="3170234407"/>
                        </a:ext>
                      </a:extLst>
                    </a:gridCol>
                  </a:tblGrid>
                  <a:tr h="402472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u="sng" dirty="0"/>
                            <a:t>Study the solution carefully and answer these questions.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780294248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(1)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How does Veronica know to use the sine ratio?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8290279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327706320"/>
                      </a:ext>
                    </a:extLst>
                  </a:tr>
                  <a:tr h="1189488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(2)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r>
                            <a:rPr lang="en-GB" sz="1500" dirty="0"/>
                            <a:t>Veronica’s friend types </a:t>
                          </a:r>
                          <a14:m>
                            <m:oMath xmlns:m="http://schemas.openxmlformats.org/officeDocument/2006/math"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  <m:d>
                                <m:dPr>
                                  <m:ctrlPr>
                                    <a:rPr lang="en-GB" sz="1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15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5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500" b="0" i="1" smtClean="0">
                                          <a:latin typeface="Cambria Math" panose="02040503050406030204" pitchFamily="18" charset="0"/>
                                        </a:rPr>
                                        <m:t>40°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r>
                            <a:rPr lang="en-GB" sz="1500" dirty="0"/>
                            <a:t> into their calculator and gets the answer:</a:t>
                          </a:r>
                          <a:br>
                            <a:rPr lang="en-GB" sz="1500" dirty="0"/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500" b="0" i="1" smtClean="0">
                                    <a:latin typeface="Cambria Math" panose="02040503050406030204" pitchFamily="18" charset="0"/>
                                  </a:rPr>
                                  <m:t>10.9 </m:t>
                                </m:r>
                                <m:r>
                                  <m:rPr>
                                    <m:nor/>
                                  </m:rPr>
                                  <a:rPr lang="en-GB" sz="1500" b="0" i="0" smtClean="0">
                                    <a:latin typeface="Cambria Math" panose="02040503050406030204" pitchFamily="18" charset="0"/>
                                  </a:rPr>
                                  <m:t>cm</m:t>
                                </m:r>
                              </m:oMath>
                            </m:oMathPara>
                          </a14:m>
                          <a:br>
                            <a:rPr lang="en-GB" sz="1500" b="0" dirty="0"/>
                          </a:br>
                          <a:br>
                            <a:rPr lang="en-GB" sz="1500" b="0" dirty="0"/>
                          </a:br>
                          <a:r>
                            <a:rPr lang="en-GB" sz="1500" b="0" dirty="0"/>
                            <a:t>Explain how they can tell they have made a mistake.</a:t>
                          </a:r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07146438"/>
                      </a:ext>
                    </a:extLst>
                  </a:tr>
                  <a:tr h="746888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48952501"/>
                      </a:ext>
                    </a:extLst>
                  </a:tr>
                  <a:tr h="2517289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(3)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What if the question was:</a:t>
                          </a:r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290581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Which trigonometric ratio would you use?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61930331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9986131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What would your working look like?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3412713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E20B64E-CD70-8F80-731F-A851889A32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8837678"/>
                  </p:ext>
                </p:extLst>
              </p:nvPr>
            </p:nvGraphicFramePr>
            <p:xfrm>
              <a:off x="712245" y="818589"/>
              <a:ext cx="5701413" cy="667764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5035">
                      <a:extLst>
                        <a:ext uri="{9D8B030D-6E8A-4147-A177-3AD203B41FA5}">
                          <a16:colId xmlns:a16="http://schemas.microsoft.com/office/drawing/2014/main" val="2211282750"/>
                        </a:ext>
                      </a:extLst>
                    </a:gridCol>
                    <a:gridCol w="5086378">
                      <a:extLst>
                        <a:ext uri="{9D8B030D-6E8A-4147-A177-3AD203B41FA5}">
                          <a16:colId xmlns:a16="http://schemas.microsoft.com/office/drawing/2014/main" val="3170234407"/>
                        </a:ext>
                      </a:extLst>
                    </a:gridCol>
                  </a:tblGrid>
                  <a:tr h="402472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u="sng" dirty="0"/>
                            <a:t>Study the solution carefully and answer these questions.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780294248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(1)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How does Veronica know to use the sine ratio?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8290279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327706320"/>
                      </a:ext>
                    </a:extLst>
                  </a:tr>
                  <a:tr h="1225988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(2)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2081" t="-89552" b="-3606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07146438"/>
                      </a:ext>
                    </a:extLst>
                  </a:tr>
                  <a:tr h="768788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48952501"/>
                      </a:ext>
                    </a:extLst>
                  </a:tr>
                  <a:tr h="2597588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(3)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What if the question was:</a:t>
                          </a:r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12905814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Which trigonometric ratio would you use?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61930331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99861316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What would your working look like?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34127135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AF6A54E8-0B1B-08EC-F070-E92468AD0FFB}"/>
              </a:ext>
            </a:extLst>
          </p:cNvPr>
          <p:cNvGrpSpPr/>
          <p:nvPr/>
        </p:nvGrpSpPr>
        <p:grpSpPr>
          <a:xfrm>
            <a:off x="257909" y="4088060"/>
            <a:ext cx="4059392" cy="2349649"/>
            <a:chOff x="44067" y="2379643"/>
            <a:chExt cx="4472849" cy="2588965"/>
          </a:xfrm>
        </p:grpSpPr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5BB1C6DA-C807-33AE-64FB-73E82A345303}"/>
                </a:ext>
              </a:extLst>
            </p:cNvPr>
            <p:cNvSpPr/>
            <p:nvPr/>
          </p:nvSpPr>
          <p:spPr>
            <a:xfrm>
              <a:off x="44067" y="2941504"/>
              <a:ext cx="2027104" cy="2027104"/>
            </a:xfrm>
            <a:prstGeom prst="pie">
              <a:avLst>
                <a:gd name="adj1" fmla="val 20200099"/>
                <a:gd name="adj2" fmla="val 21591439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500">
                <a:solidFill>
                  <a:schemeClr val="tx1"/>
                </a:solidFill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5DE5C14-0CF0-8EE0-D56D-0FD169EA90E3}"/>
                </a:ext>
              </a:extLst>
            </p:cNvPr>
            <p:cNvGrpSpPr/>
            <p:nvPr/>
          </p:nvGrpSpPr>
          <p:grpSpPr>
            <a:xfrm>
              <a:off x="1068636" y="2379643"/>
              <a:ext cx="3448280" cy="1892636"/>
              <a:chOff x="1068636" y="2379643"/>
              <a:chExt cx="3448280" cy="1892636"/>
            </a:xfrm>
          </p:grpSpPr>
          <p:sp>
            <p:nvSpPr>
              <p:cNvPr id="6" name="Right Triangle 5">
                <a:extLst>
                  <a:ext uri="{FF2B5EF4-FFF2-40B4-BE49-F238E27FC236}">
                    <a16:creationId xmlns:a16="http://schemas.microsoft.com/office/drawing/2014/main" id="{B53A87FD-A2AA-3B75-D93D-49C1C8794EB5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5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51035FB-17D4-8384-C46F-F6ACD56653B4}"/>
                  </a:ext>
                </a:extLst>
              </p:cNvPr>
              <p:cNvSpPr/>
              <p:nvPr/>
            </p:nvSpPr>
            <p:spPr>
              <a:xfrm>
                <a:off x="4336916" y="3778250"/>
                <a:ext cx="180000" cy="180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500" dirty="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CD039-9D34-0484-9E60-05FA178647B9}"/>
                  </a:ext>
                </a:extLst>
              </p:cNvPr>
              <p:cNvSpPr txBox="1"/>
              <p:nvPr/>
            </p:nvSpPr>
            <p:spPr>
              <a:xfrm>
                <a:off x="2444600" y="2764846"/>
                <a:ext cx="669771" cy="317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71" dirty="0"/>
                  <a:t>10 cm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TextBox 8">
                    <a:extLst>
                      <a:ext uri="{FF2B5EF4-FFF2-40B4-BE49-F238E27FC236}">
                        <a16:creationId xmlns:a16="http://schemas.microsoft.com/office/drawing/2014/main" id="{C113BD61-5397-6899-47AC-82A8CCFF2623}"/>
                      </a:ext>
                    </a:extLst>
                  </p:cNvPr>
                  <p:cNvSpPr txBox="1"/>
                  <p:nvPr/>
                </p:nvSpPr>
                <p:spPr>
                  <a:xfrm>
                    <a:off x="2582866" y="3955057"/>
                    <a:ext cx="572767" cy="3172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1271" i="1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a14:m>
                    <a:r>
                      <a:rPr lang="en-GB" sz="1271" dirty="0"/>
                      <a:t> cm</a:t>
                    </a:r>
                  </a:p>
                </p:txBody>
              </p:sp>
            </mc:Choice>
            <mc:Fallback>
              <p:sp>
                <p:nvSpPr>
                  <p:cNvPr id="9" name="TextBox 8">
                    <a:extLst>
                      <a:ext uri="{FF2B5EF4-FFF2-40B4-BE49-F238E27FC236}">
                        <a16:creationId xmlns:a16="http://schemas.microsoft.com/office/drawing/2014/main" id="{C113BD61-5397-6899-47AC-82A8CCFF262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82866" y="3955057"/>
                    <a:ext cx="572767" cy="31722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9149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D100CE44-D8EC-45AC-7FB1-C0C42B25E050}"/>
                      </a:ext>
                    </a:extLst>
                  </p:cNvPr>
                  <p:cNvSpPr txBox="1"/>
                  <p:nvPr/>
                </p:nvSpPr>
                <p:spPr>
                  <a:xfrm>
                    <a:off x="1580331" y="3647279"/>
                    <a:ext cx="507273" cy="3172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71" i="1">
                              <a:latin typeface="Cambria Math" panose="02040503050406030204" pitchFamily="18" charset="0"/>
                            </a:rPr>
                            <m:t>40°</m:t>
                          </m:r>
                        </m:oMath>
                      </m:oMathPara>
                    </a14:m>
                    <a:endParaRPr lang="en-GB" sz="1271" dirty="0"/>
                  </a:p>
                </p:txBody>
              </p:sp>
            </mc:Choice>
            <mc:Fallback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D100CE44-D8EC-45AC-7FB1-C0C42B25E05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80331" y="3647279"/>
                    <a:ext cx="507273" cy="31722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8F3450E-CFFE-BDED-22BB-76E9BDFE819D}"/>
              </a:ext>
            </a:extLst>
          </p:cNvPr>
          <p:cNvSpPr/>
          <p:nvPr/>
        </p:nvSpPr>
        <p:spPr>
          <a:xfrm>
            <a:off x="412218" y="1167362"/>
            <a:ext cx="6001439" cy="6730005"/>
          </a:xfrm>
          <a:prstGeom prst="roundRect">
            <a:avLst>
              <a:gd name="adj" fmla="val 4201"/>
            </a:avLst>
          </a:prstGeom>
          <a:noFill/>
          <a:ln w="571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pic>
        <p:nvPicPr>
          <p:cNvPr id="12" name="Graphic 11" descr="Pencil with solid fill">
            <a:extLst>
              <a:ext uri="{FF2B5EF4-FFF2-40B4-BE49-F238E27FC236}">
                <a16:creationId xmlns:a16="http://schemas.microsoft.com/office/drawing/2014/main" id="{D650426B-8D29-D67B-E573-B652F7A1D8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08968" y="818589"/>
            <a:ext cx="829876" cy="82987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9321586-B36A-A635-38A5-64418642EC5A}"/>
              </a:ext>
            </a:extLst>
          </p:cNvPr>
          <p:cNvSpPr/>
          <p:nvPr/>
        </p:nvSpPr>
        <p:spPr>
          <a:xfrm>
            <a:off x="-1" y="101254"/>
            <a:ext cx="5709145" cy="4199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WORKED EXAMPLE – TRIGONOMETRY - FINDING LENGTHS</a:t>
            </a:r>
          </a:p>
        </p:txBody>
      </p:sp>
    </p:spTree>
    <p:extLst>
      <p:ext uri="{BB962C8B-B14F-4D97-AF65-F5344CB8AC3E}">
        <p14:creationId xmlns:p14="http://schemas.microsoft.com/office/powerpoint/2010/main" val="3105526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3">
                <a:extLst>
                  <a:ext uri="{FF2B5EF4-FFF2-40B4-BE49-F238E27FC236}">
                    <a16:creationId xmlns:a16="http://schemas.microsoft.com/office/drawing/2014/main" id="{DFD39EE2-79E6-1E84-4194-AA0D1291E3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6585134"/>
                  </p:ext>
                </p:extLst>
              </p:nvPr>
            </p:nvGraphicFramePr>
            <p:xfrm>
              <a:off x="1198708" y="770631"/>
              <a:ext cx="4460585" cy="390579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51915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508670">
                      <a:extLst>
                        <a:ext uri="{9D8B030D-6E8A-4147-A177-3AD203B41FA5}">
                          <a16:colId xmlns:a16="http://schemas.microsoft.com/office/drawing/2014/main" val="744077497"/>
                        </a:ext>
                      </a:extLst>
                    </a:gridCol>
                  </a:tblGrid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Jordan has answered this question </a:t>
                          </a:r>
                          <a:r>
                            <a:rPr lang="en-GB" sz="1500" b="1" dirty="0"/>
                            <a:t>correctly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15083862"/>
                      </a:ext>
                    </a:extLst>
                  </a:tr>
                  <a:tr h="525588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Find the length of </a:t>
                          </a:r>
                          <a14:m>
                            <m:oMath xmlns:m="http://schemas.openxmlformats.org/officeDocument/2006/math"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500" b="0" dirty="0"/>
                        </a:p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467173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705408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9388888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3">
                <a:extLst>
                  <a:ext uri="{FF2B5EF4-FFF2-40B4-BE49-F238E27FC236}">
                    <a16:creationId xmlns:a16="http://schemas.microsoft.com/office/drawing/2014/main" id="{DFD39EE2-79E6-1E84-4194-AA0D1291E3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6585134"/>
                  </p:ext>
                </p:extLst>
              </p:nvPr>
            </p:nvGraphicFramePr>
            <p:xfrm>
              <a:off x="1198708" y="770631"/>
              <a:ext cx="4460585" cy="390579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51915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508670">
                      <a:extLst>
                        <a:ext uri="{9D8B030D-6E8A-4147-A177-3AD203B41FA5}">
                          <a16:colId xmlns:a16="http://schemas.microsoft.com/office/drawing/2014/main" val="744077497"/>
                        </a:ext>
                      </a:extLst>
                    </a:gridCol>
                  </a:tblGrid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Jordan has answered this question </a:t>
                          </a:r>
                          <a:r>
                            <a:rPr lang="en-GB" sz="1500" b="1" dirty="0"/>
                            <a:t>correctly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15083862"/>
                      </a:ext>
                    </a:extLst>
                  </a:tr>
                  <a:tr h="5401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5169" r="-12943" b="-5595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467173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7054087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9388888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940A0BB-062C-D2BE-3BB8-81B0E5049938}"/>
              </a:ext>
            </a:extLst>
          </p:cNvPr>
          <p:cNvSpPr/>
          <p:nvPr/>
        </p:nvSpPr>
        <p:spPr>
          <a:xfrm>
            <a:off x="-1" y="101254"/>
            <a:ext cx="5709145" cy="4199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WORKED EXAMPLE – TRIGONOMETRY - FINDING ANGLES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467300-EA1C-10A1-7149-D2009127D738}"/>
              </a:ext>
            </a:extLst>
          </p:cNvPr>
          <p:cNvGrpSpPr/>
          <p:nvPr/>
        </p:nvGrpSpPr>
        <p:grpSpPr>
          <a:xfrm>
            <a:off x="499123" y="1467668"/>
            <a:ext cx="4657765" cy="2339650"/>
            <a:chOff x="8597" y="2379643"/>
            <a:chExt cx="5132166" cy="2577948"/>
          </a:xfrm>
        </p:grpSpPr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5ECD5820-2493-B573-6404-6CDC832EEC01}"/>
                </a:ext>
              </a:extLst>
            </p:cNvPr>
            <p:cNvSpPr/>
            <p:nvPr/>
          </p:nvSpPr>
          <p:spPr>
            <a:xfrm>
              <a:off x="8597" y="2930487"/>
              <a:ext cx="2027104" cy="2027104"/>
            </a:xfrm>
            <a:prstGeom prst="pie">
              <a:avLst>
                <a:gd name="adj1" fmla="val 20159946"/>
                <a:gd name="adj2" fmla="val 21591439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452"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4B12607-0D2C-8D72-82F4-54782B0FBAE4}"/>
                </a:ext>
              </a:extLst>
            </p:cNvPr>
            <p:cNvGrpSpPr/>
            <p:nvPr/>
          </p:nvGrpSpPr>
          <p:grpSpPr>
            <a:xfrm>
              <a:off x="1068636" y="2379643"/>
              <a:ext cx="4072127" cy="1905179"/>
              <a:chOff x="1068636" y="2379643"/>
              <a:chExt cx="4072127" cy="1905179"/>
            </a:xfrm>
          </p:grpSpPr>
          <p:sp>
            <p:nvSpPr>
              <p:cNvPr id="7" name="Right Triangle 6">
                <a:extLst>
                  <a:ext uri="{FF2B5EF4-FFF2-40B4-BE49-F238E27FC236}">
                    <a16:creationId xmlns:a16="http://schemas.microsoft.com/office/drawing/2014/main" id="{7236214A-2A7F-195B-8F25-2C1A0F975A68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52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8A8CA8A-3D6B-3E9C-1672-66EC13D25245}"/>
                  </a:ext>
                </a:extLst>
              </p:cNvPr>
              <p:cNvSpPr/>
              <p:nvPr/>
            </p:nvSpPr>
            <p:spPr>
              <a:xfrm>
                <a:off x="4336916" y="3778250"/>
                <a:ext cx="180000" cy="180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452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6744123-E053-73DD-2CBB-A82B98E7D51C}"/>
                  </a:ext>
                </a:extLst>
              </p:cNvPr>
              <p:cNvSpPr txBox="1"/>
              <p:nvPr/>
            </p:nvSpPr>
            <p:spPr>
              <a:xfrm>
                <a:off x="2638657" y="3936866"/>
                <a:ext cx="623847" cy="347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52" dirty="0"/>
                  <a:t>8 cm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B027503-9F60-80DF-DB2E-EFB430555FDB}"/>
                  </a:ext>
                </a:extLst>
              </p:cNvPr>
              <p:cNvSpPr txBox="1"/>
              <p:nvPr/>
            </p:nvSpPr>
            <p:spPr>
              <a:xfrm>
                <a:off x="4516916" y="3206271"/>
                <a:ext cx="623847" cy="347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52" dirty="0"/>
                  <a:t>3 cm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3B2CCC8A-E63D-765E-37AD-4E1B2E67B0D6}"/>
                      </a:ext>
                    </a:extLst>
                  </p:cNvPr>
                  <p:cNvSpPr txBox="1"/>
                  <p:nvPr/>
                </p:nvSpPr>
                <p:spPr>
                  <a:xfrm>
                    <a:off x="1580331" y="3647279"/>
                    <a:ext cx="370210" cy="34795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52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GB" sz="1452" dirty="0"/>
                  </a:p>
                </p:txBody>
              </p:sp>
            </mc:Choice>
            <mc:Fallback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3B2CCC8A-E63D-765E-37AD-4E1B2E67B0D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80331" y="3647279"/>
                    <a:ext cx="370210" cy="347956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8CE38FA-E673-BD1E-5CD9-E4A0F2187B2B}"/>
              </a:ext>
            </a:extLst>
          </p:cNvPr>
          <p:cNvSpPr/>
          <p:nvPr/>
        </p:nvSpPr>
        <p:spPr>
          <a:xfrm>
            <a:off x="1091231" y="1047731"/>
            <a:ext cx="4090426" cy="5589162"/>
          </a:xfrm>
          <a:prstGeom prst="roundRect">
            <a:avLst>
              <a:gd name="adj" fmla="val 4201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52"/>
          </a:p>
        </p:txBody>
      </p:sp>
      <p:pic>
        <p:nvPicPr>
          <p:cNvPr id="22" name="Graphic 21" descr="Checkmark with solid fill">
            <a:extLst>
              <a:ext uri="{FF2B5EF4-FFF2-40B4-BE49-F238E27FC236}">
                <a16:creationId xmlns:a16="http://schemas.microsoft.com/office/drawing/2014/main" id="{78810E4B-5AE2-FBF6-9A38-94EB3C3FC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41596" y="759656"/>
            <a:ext cx="829876" cy="829876"/>
          </a:xfrm>
          <a:prstGeom prst="rect">
            <a:avLst/>
          </a:prstGeom>
        </p:spPr>
      </p:pic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36153308-47D6-C5A3-CAA1-F70310A8220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1" t="27648" r="48267" b="45444"/>
          <a:stretch/>
        </p:blipFill>
        <p:spPr>
          <a:xfrm>
            <a:off x="2075767" y="3232170"/>
            <a:ext cx="1998800" cy="183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59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ACFFE2-01EF-DAB2-B37A-0E1321E68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72919"/>
              </p:ext>
            </p:extLst>
          </p:nvPr>
        </p:nvGraphicFramePr>
        <p:xfrm>
          <a:off x="537590" y="989389"/>
          <a:ext cx="6431974" cy="6385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853">
                  <a:extLst>
                    <a:ext uri="{9D8B030D-6E8A-4147-A177-3AD203B41FA5}">
                      <a16:colId xmlns:a16="http://schemas.microsoft.com/office/drawing/2014/main" val="323624168"/>
                    </a:ext>
                  </a:extLst>
                </a:gridCol>
                <a:gridCol w="5565121">
                  <a:extLst>
                    <a:ext uri="{9D8B030D-6E8A-4147-A177-3AD203B41FA5}">
                      <a16:colId xmlns:a16="http://schemas.microsoft.com/office/drawing/2014/main" val="2202869676"/>
                    </a:ext>
                  </a:extLst>
                </a:gridCol>
              </a:tblGrid>
              <a:tr h="336561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u="sng" dirty="0"/>
                        <a:t>Study the solution carefully and answer these questions.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4636305"/>
                  </a:ext>
                </a:extLst>
              </a:tr>
              <a:tr h="336561">
                <a:tc>
                  <a:txBody>
                    <a:bodyPr/>
                    <a:lstStyle/>
                    <a:p>
                      <a:r>
                        <a:rPr lang="en-GB" sz="1500" dirty="0"/>
                        <a:t>(1)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How does Jordan know to use the tangent ratio?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6388685"/>
                  </a:ext>
                </a:extLst>
              </a:tr>
              <a:tr h="33656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6393329"/>
                  </a:ext>
                </a:extLst>
              </a:tr>
              <a:tr h="746888">
                <a:tc>
                  <a:txBody>
                    <a:bodyPr/>
                    <a:lstStyle/>
                    <a:p>
                      <a:r>
                        <a:rPr lang="en-GB" sz="1500" dirty="0"/>
                        <a:t>(2)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Jordan’s friend has their</a:t>
                      </a:r>
                      <a:r>
                        <a:rPr lang="en-GB" sz="1500" baseline="0" dirty="0"/>
                        <a:t> calculator in the wrong mode.</a:t>
                      </a:r>
                      <a:br>
                        <a:rPr lang="en-GB" sz="1500" dirty="0"/>
                      </a:br>
                      <a:r>
                        <a:rPr lang="en-GB" sz="1500" dirty="0"/>
                        <a:t>They get an answer of 0.359.</a:t>
                      </a:r>
                      <a:br>
                        <a:rPr lang="en-GB" sz="1500" dirty="0"/>
                      </a:br>
                      <a:r>
                        <a:rPr lang="en-GB" sz="1500" dirty="0"/>
                        <a:t>Explain how they can tell they have a wrong answer.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7334739"/>
                  </a:ext>
                </a:extLst>
              </a:tr>
              <a:tr h="746888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  <a:p>
                      <a:endParaRPr lang="en-GB" sz="1500" dirty="0"/>
                    </a:p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8370069"/>
                  </a:ext>
                </a:extLst>
              </a:tr>
              <a:tr h="525588">
                <a:tc>
                  <a:txBody>
                    <a:bodyPr/>
                    <a:lstStyle/>
                    <a:p>
                      <a:r>
                        <a:rPr lang="en-GB" sz="1500" dirty="0"/>
                        <a:t>(3)  (a)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What mode should their calculator be in?</a:t>
                      </a:r>
                    </a:p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1362052"/>
                  </a:ext>
                </a:extLst>
              </a:tr>
              <a:tr h="525588">
                <a:tc>
                  <a:txBody>
                    <a:bodyPr/>
                    <a:lstStyle/>
                    <a:p>
                      <a:pPr algn="r"/>
                      <a:r>
                        <a:rPr lang="en-GB" sz="1500" dirty="0"/>
                        <a:t>(b)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How can they check this?</a:t>
                      </a:r>
                    </a:p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7156247"/>
                  </a:ext>
                </a:extLst>
              </a:tr>
              <a:tr h="746888">
                <a:tc>
                  <a:txBody>
                    <a:bodyPr/>
                    <a:lstStyle/>
                    <a:p>
                      <a:pPr algn="r"/>
                      <a:r>
                        <a:rPr lang="en-GB" sz="1500" dirty="0"/>
                        <a:t>(c)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What keys should they press to put it in the correct mode?</a:t>
                      </a:r>
                    </a:p>
                    <a:p>
                      <a:endParaRPr lang="en-GB" sz="1500" dirty="0"/>
                    </a:p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7589670"/>
                  </a:ext>
                </a:extLst>
              </a:tr>
              <a:tr h="336561">
                <a:tc>
                  <a:txBody>
                    <a:bodyPr/>
                    <a:lstStyle/>
                    <a:p>
                      <a:r>
                        <a:rPr lang="en-GB" sz="1500" dirty="0"/>
                        <a:t>(4)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What if the question was 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9976932"/>
                  </a:ext>
                </a:extLst>
              </a:tr>
              <a:tr h="1410789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  <a:p>
                      <a:endParaRPr lang="en-GB" sz="1500" dirty="0"/>
                    </a:p>
                    <a:p>
                      <a:endParaRPr lang="en-GB" sz="1500" dirty="0"/>
                    </a:p>
                    <a:p>
                      <a:endParaRPr lang="en-GB" sz="1500" dirty="0"/>
                    </a:p>
                    <a:p>
                      <a:endParaRPr lang="en-GB" sz="1500" dirty="0"/>
                    </a:p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5851185"/>
                  </a:ext>
                </a:extLst>
              </a:tr>
              <a:tr h="336561"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dirty="0"/>
                        <a:t>What would your first line of working look like?</a:t>
                      </a:r>
                    </a:p>
                  </a:txBody>
                  <a:tcPr marL="82988" marR="82988" marT="41494" marB="414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8425948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0D304D62-B665-63BE-805B-770113F429E4}"/>
              </a:ext>
            </a:extLst>
          </p:cNvPr>
          <p:cNvGrpSpPr/>
          <p:nvPr/>
        </p:nvGrpSpPr>
        <p:grpSpPr>
          <a:xfrm>
            <a:off x="2408945" y="4733711"/>
            <a:ext cx="2529621" cy="2048757"/>
            <a:chOff x="1068636" y="1366091"/>
            <a:chExt cx="4446417" cy="3012258"/>
          </a:xfrm>
        </p:grpSpPr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589CEF42-D6CA-EA9D-DFE1-6723D6D84699}"/>
                </a:ext>
              </a:extLst>
            </p:cNvPr>
            <p:cNvSpPr/>
            <p:nvPr/>
          </p:nvSpPr>
          <p:spPr>
            <a:xfrm>
              <a:off x="3487949" y="1366091"/>
              <a:ext cx="2027104" cy="2027104"/>
            </a:xfrm>
            <a:prstGeom prst="pie">
              <a:avLst>
                <a:gd name="adj1" fmla="val 5335108"/>
                <a:gd name="adj2" fmla="val 8956775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500">
                <a:solidFill>
                  <a:schemeClr val="tx1"/>
                </a:solidFill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39CFC5B-0199-1E3A-D017-F5212D529BC4}"/>
                </a:ext>
              </a:extLst>
            </p:cNvPr>
            <p:cNvGrpSpPr/>
            <p:nvPr/>
          </p:nvGrpSpPr>
          <p:grpSpPr>
            <a:xfrm>
              <a:off x="1068636" y="2379643"/>
              <a:ext cx="3492823" cy="1998706"/>
              <a:chOff x="1068636" y="2379643"/>
              <a:chExt cx="3492823" cy="1998706"/>
            </a:xfrm>
          </p:grpSpPr>
          <p:sp>
            <p:nvSpPr>
              <p:cNvPr id="6" name="Right Triangle 5">
                <a:extLst>
                  <a:ext uri="{FF2B5EF4-FFF2-40B4-BE49-F238E27FC236}">
                    <a16:creationId xmlns:a16="http://schemas.microsoft.com/office/drawing/2014/main" id="{9DABC428-39F9-E300-DD86-7E4971BE9242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5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209A201-F6FC-7A01-428D-C9A88DD6839A}"/>
                  </a:ext>
                </a:extLst>
              </p:cNvPr>
              <p:cNvSpPr/>
              <p:nvPr/>
            </p:nvSpPr>
            <p:spPr>
              <a:xfrm>
                <a:off x="4336916" y="3778250"/>
                <a:ext cx="180000" cy="180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500" dirty="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C026A-461D-9311-28A0-961F40ADD219}"/>
                  </a:ext>
                </a:extLst>
              </p:cNvPr>
              <p:cNvSpPr txBox="1"/>
              <p:nvPr/>
            </p:nvSpPr>
            <p:spPr>
              <a:xfrm>
                <a:off x="1952723" y="2720432"/>
                <a:ext cx="1068458" cy="4232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71" dirty="0"/>
                  <a:t>10 cm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FF8998A-EE14-CA32-4A2F-3F7AE0C6F192}"/>
                  </a:ext>
                </a:extLst>
              </p:cNvPr>
              <p:cNvSpPr txBox="1"/>
              <p:nvPr/>
            </p:nvSpPr>
            <p:spPr>
              <a:xfrm>
                <a:off x="2582866" y="3955055"/>
                <a:ext cx="910669" cy="4232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71" dirty="0"/>
                  <a:t>7 cm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53C6E0A6-589C-FCA8-CEEF-4B5A17A3C388}"/>
                      </a:ext>
                    </a:extLst>
                  </p:cNvPr>
                  <p:cNvSpPr txBox="1"/>
                  <p:nvPr/>
                </p:nvSpPr>
                <p:spPr>
                  <a:xfrm>
                    <a:off x="4005929" y="2720432"/>
                    <a:ext cx="555530" cy="42329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71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GB" sz="1271" dirty="0"/>
                  </a:p>
                </p:txBody>
              </p:sp>
            </mc:Choice>
            <mc:Fallback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53C6E0A6-589C-FCA8-CEEF-4B5A17A3C38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05929" y="2720432"/>
                    <a:ext cx="555530" cy="42329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A16A44C-C020-2380-2DC5-A5A0A161C7CE}"/>
              </a:ext>
            </a:extLst>
          </p:cNvPr>
          <p:cNvSpPr/>
          <p:nvPr/>
        </p:nvSpPr>
        <p:spPr>
          <a:xfrm>
            <a:off x="435045" y="1324474"/>
            <a:ext cx="6215486" cy="7138679"/>
          </a:xfrm>
          <a:prstGeom prst="roundRect">
            <a:avLst>
              <a:gd name="adj" fmla="val 4201"/>
            </a:avLst>
          </a:prstGeom>
          <a:noFill/>
          <a:ln w="5715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pic>
        <p:nvPicPr>
          <p:cNvPr id="12" name="Graphic 11" descr="Pencil with solid fill">
            <a:extLst>
              <a:ext uri="{FF2B5EF4-FFF2-40B4-BE49-F238E27FC236}">
                <a16:creationId xmlns:a16="http://schemas.microsoft.com/office/drawing/2014/main" id="{15FEF7E6-8693-225E-F91B-4A5B5E36DC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28124" y="909535"/>
            <a:ext cx="829876" cy="82987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A66C1EB-D2F6-D453-0057-15F1717026D3}"/>
              </a:ext>
            </a:extLst>
          </p:cNvPr>
          <p:cNvSpPr/>
          <p:nvPr/>
        </p:nvSpPr>
        <p:spPr>
          <a:xfrm>
            <a:off x="-1" y="101254"/>
            <a:ext cx="5709145" cy="4199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WORKED EXAMPLE – TRIGONOMETRY - FINDING ANGLES</a:t>
            </a:r>
          </a:p>
        </p:txBody>
      </p:sp>
    </p:spTree>
    <p:extLst>
      <p:ext uri="{BB962C8B-B14F-4D97-AF65-F5344CB8AC3E}">
        <p14:creationId xmlns:p14="http://schemas.microsoft.com/office/powerpoint/2010/main" val="1638084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CC2CBFA-A200-77AB-903E-44CBE7AF1AAD}"/>
              </a:ext>
            </a:extLst>
          </p:cNvPr>
          <p:cNvGrpSpPr/>
          <p:nvPr/>
        </p:nvGrpSpPr>
        <p:grpSpPr>
          <a:xfrm>
            <a:off x="1602056" y="2080704"/>
            <a:ext cx="2839796" cy="2170786"/>
            <a:chOff x="641348" y="2906091"/>
            <a:chExt cx="5651643" cy="432021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DD86B4E-63C9-D593-EC9C-F374EB4A6081}"/>
                </a:ext>
              </a:extLst>
            </p:cNvPr>
            <p:cNvGrpSpPr/>
            <p:nvPr/>
          </p:nvGrpSpPr>
          <p:grpSpPr>
            <a:xfrm>
              <a:off x="641348" y="2906091"/>
              <a:ext cx="5651643" cy="4320210"/>
              <a:chOff x="55084" y="2379644"/>
              <a:chExt cx="4461832" cy="2577947"/>
            </a:xfrm>
          </p:grpSpPr>
          <p:sp>
            <p:nvSpPr>
              <p:cNvPr id="9" name="Partial Circle 8">
                <a:extLst>
                  <a:ext uri="{FF2B5EF4-FFF2-40B4-BE49-F238E27FC236}">
                    <a16:creationId xmlns:a16="http://schemas.microsoft.com/office/drawing/2014/main" id="{C3DE6318-4EFE-62A6-AB95-1E7C7D1BEF7E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E20BC38-B164-5864-D0F9-C3C43C3C62BB}"/>
                  </a:ext>
                </a:extLst>
              </p:cNvPr>
              <p:cNvGrpSpPr/>
              <p:nvPr/>
            </p:nvGrpSpPr>
            <p:grpSpPr>
              <a:xfrm>
                <a:off x="1068635" y="2379644"/>
                <a:ext cx="3448281" cy="1564395"/>
                <a:chOff x="1068635" y="2379644"/>
                <a:chExt cx="3448281" cy="1564395"/>
              </a:xfrm>
            </p:grpSpPr>
            <p:sp>
              <p:nvSpPr>
                <p:cNvPr id="11" name="Right Triangle 10">
                  <a:extLst>
                    <a:ext uri="{FF2B5EF4-FFF2-40B4-BE49-F238E27FC236}">
                      <a16:creationId xmlns:a16="http://schemas.microsoft.com/office/drawing/2014/main" id="{98F27A64-B97B-043B-74A9-2D0DDDEE3C22}"/>
                    </a:ext>
                  </a:extLst>
                </p:cNvPr>
                <p:cNvSpPr/>
                <p:nvPr/>
              </p:nvSpPr>
              <p:spPr>
                <a:xfrm flipH="1">
                  <a:off x="1068635" y="2379644"/>
                  <a:ext cx="3448280" cy="1564395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D126301-6481-7774-1D1D-A832DF3015F0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355AF65-52FB-862A-ACD5-BEEE8B45A4EC}"/>
                </a:ext>
              </a:extLst>
            </p:cNvPr>
            <p:cNvGrpSpPr/>
            <p:nvPr/>
          </p:nvGrpSpPr>
          <p:grpSpPr>
            <a:xfrm>
              <a:off x="2242105" y="4957410"/>
              <a:ext cx="1945130" cy="1087674"/>
              <a:chOff x="2242105" y="4957410"/>
              <a:chExt cx="1945130" cy="1087674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642F7114-887E-FC33-7EC8-9CC34F78CBDF}"/>
                      </a:ext>
                    </a:extLst>
                  </p:cNvPr>
                  <p:cNvSpPr txBox="1"/>
                  <p:nvPr/>
                </p:nvSpPr>
                <p:spPr>
                  <a:xfrm>
                    <a:off x="2242105" y="4957410"/>
                    <a:ext cx="1223407" cy="64315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GB" sz="1500" dirty="0"/>
                  </a:p>
                </p:txBody>
              </p:sp>
            </mc:Choice>
            <mc:Fallback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642F7114-887E-FC33-7EC8-9CC34F78CBD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42105" y="4957410"/>
                    <a:ext cx="1223407" cy="64315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17F38B-EC19-3A0C-FF31-AF3F3401DD1C}"/>
                  </a:ext>
                </a:extLst>
              </p:cNvPr>
              <p:cNvSpPr txBox="1"/>
              <p:nvPr/>
            </p:nvSpPr>
            <p:spPr>
              <a:xfrm>
                <a:off x="3819591" y="5527756"/>
                <a:ext cx="367644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089" dirty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F83AB4-5214-72A7-6DB2-BFD29422756E}"/>
                  </a:ext>
                </a:extLst>
              </p:cNvPr>
              <p:cNvSpPr txBox="1"/>
              <p:nvPr/>
            </p:nvSpPr>
            <p:spPr>
              <a:xfrm>
                <a:off x="1055385" y="723660"/>
                <a:ext cx="4952510" cy="8848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5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5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5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5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5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500" i="1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sz="1500" dirty="0"/>
                  <a:t> </a:t>
                </a:r>
              </a:p>
              <a:p>
                <a:endParaRPr lang="en-GB" sz="1500" dirty="0"/>
              </a:p>
              <a:p>
                <a:r>
                  <a:rPr lang="en-GB" sz="1500" dirty="0"/>
                  <a:t>Label the triangle and find all the missing sides and angles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F83AB4-5214-72A7-6DB2-BFD294227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385" y="723660"/>
                <a:ext cx="4952510" cy="884858"/>
              </a:xfrm>
              <a:prstGeom prst="rect">
                <a:avLst/>
              </a:prstGeom>
              <a:blipFill>
                <a:blip r:embed="rId3"/>
                <a:stretch>
                  <a:fillRect l="-492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7D4DA187-7144-5132-6092-4CF25EED5364}"/>
              </a:ext>
            </a:extLst>
          </p:cNvPr>
          <p:cNvSpPr/>
          <p:nvPr/>
        </p:nvSpPr>
        <p:spPr>
          <a:xfrm>
            <a:off x="0" y="101574"/>
            <a:ext cx="1063643" cy="443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TASK</a:t>
            </a:r>
          </a:p>
        </p:txBody>
      </p:sp>
    </p:spTree>
    <p:extLst>
      <p:ext uri="{BB962C8B-B14F-4D97-AF65-F5344CB8AC3E}">
        <p14:creationId xmlns:p14="http://schemas.microsoft.com/office/powerpoint/2010/main" val="271974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53177D0-AB1B-36CA-1054-BBEA18C62EF0}"/>
                  </a:ext>
                </a:extLst>
              </p:cNvPr>
              <p:cNvSpPr/>
              <p:nvPr/>
            </p:nvSpPr>
            <p:spPr>
              <a:xfrm>
                <a:off x="9482" y="101254"/>
                <a:ext cx="6848518" cy="539092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500" dirty="0"/>
                  <a:t>TASK: In each of these triangles label the opposite, adjacent, hypotenuse and the angle </a:t>
                </a:r>
                <a14:m>
                  <m:oMath xmlns:m="http://schemas.openxmlformats.org/officeDocument/2006/math">
                    <m:r>
                      <a:rPr lang="en-GB" sz="15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500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53177D0-AB1B-36CA-1054-BBEA18C62E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2" y="101254"/>
                <a:ext cx="6848518" cy="539092"/>
              </a:xfrm>
              <a:prstGeom prst="rect">
                <a:avLst/>
              </a:prstGeom>
              <a:blipFill>
                <a:blip r:embed="rId2"/>
                <a:stretch>
                  <a:fillRect t="-3409"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18FE5260-89C7-AFAF-00C1-A6DB9E38A70E}"/>
              </a:ext>
            </a:extLst>
          </p:cNvPr>
          <p:cNvGrpSpPr/>
          <p:nvPr/>
        </p:nvGrpSpPr>
        <p:grpSpPr>
          <a:xfrm>
            <a:off x="-345390" y="1181658"/>
            <a:ext cx="2496515" cy="1755908"/>
            <a:chOff x="-192705" y="2379643"/>
            <a:chExt cx="4709621" cy="2503709"/>
          </a:xfrm>
        </p:grpSpPr>
        <p:sp>
          <p:nvSpPr>
            <p:cNvPr id="4" name="Partial Circle 3">
              <a:extLst>
                <a:ext uri="{FF2B5EF4-FFF2-40B4-BE49-F238E27FC236}">
                  <a16:creationId xmlns:a16="http://schemas.microsoft.com/office/drawing/2014/main" id="{96EB4D0B-C13B-0E96-539A-B858122F3604}"/>
                </a:ext>
              </a:extLst>
            </p:cNvPr>
            <p:cNvSpPr/>
            <p:nvPr/>
          </p:nvSpPr>
          <p:spPr>
            <a:xfrm>
              <a:off x="-192705" y="3019886"/>
              <a:ext cx="2465420" cy="1863466"/>
            </a:xfrm>
            <a:prstGeom prst="pie">
              <a:avLst>
                <a:gd name="adj1" fmla="val 19754784"/>
                <a:gd name="adj2" fmla="val 21591439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716C50F-8E7A-5FE4-7BB9-C95184D79B85}"/>
                </a:ext>
              </a:extLst>
            </p:cNvPr>
            <p:cNvGrpSpPr/>
            <p:nvPr/>
          </p:nvGrpSpPr>
          <p:grpSpPr>
            <a:xfrm>
              <a:off x="1068636" y="2379643"/>
              <a:ext cx="3448280" cy="1564396"/>
              <a:chOff x="1068636" y="2379643"/>
              <a:chExt cx="3448280" cy="1564396"/>
            </a:xfrm>
          </p:grpSpPr>
          <p:sp>
            <p:nvSpPr>
              <p:cNvPr id="6" name="Right Triangle 5">
                <a:extLst>
                  <a:ext uri="{FF2B5EF4-FFF2-40B4-BE49-F238E27FC236}">
                    <a16:creationId xmlns:a16="http://schemas.microsoft.com/office/drawing/2014/main" id="{3727DEF5-B477-9C6A-1779-1794919E7CBF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DF4899E-8655-2961-3A63-476E2E766D56}"/>
                  </a:ext>
                </a:extLst>
              </p:cNvPr>
              <p:cNvSpPr/>
              <p:nvPr/>
            </p:nvSpPr>
            <p:spPr>
              <a:xfrm>
                <a:off x="4232705" y="3729220"/>
                <a:ext cx="284211" cy="214819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3299AB3-D419-76A2-E785-33187F57AA11}"/>
              </a:ext>
            </a:extLst>
          </p:cNvPr>
          <p:cNvGrpSpPr/>
          <p:nvPr/>
        </p:nvGrpSpPr>
        <p:grpSpPr>
          <a:xfrm rot="5400000">
            <a:off x="2761205" y="1102089"/>
            <a:ext cx="2374592" cy="1657460"/>
            <a:chOff x="1068636" y="1580704"/>
            <a:chExt cx="4479617" cy="2363335"/>
          </a:xfrm>
        </p:grpSpPr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E9B0090B-ED21-35E9-F303-1A35056CC6F6}"/>
                </a:ext>
              </a:extLst>
            </p:cNvPr>
            <p:cNvSpPr/>
            <p:nvPr/>
          </p:nvSpPr>
          <p:spPr>
            <a:xfrm>
              <a:off x="3447399" y="1580704"/>
              <a:ext cx="2100854" cy="1587912"/>
            </a:xfrm>
            <a:prstGeom prst="pie">
              <a:avLst>
                <a:gd name="adj1" fmla="val 5407432"/>
                <a:gd name="adj2" fmla="val 8865972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721717B3-3B42-48BC-E605-8CAC0A679023}"/>
                </a:ext>
              </a:extLst>
            </p:cNvPr>
            <p:cNvGrpSpPr/>
            <p:nvPr/>
          </p:nvGrpSpPr>
          <p:grpSpPr>
            <a:xfrm>
              <a:off x="1068636" y="2379643"/>
              <a:ext cx="3448280" cy="1564396"/>
              <a:chOff x="1068636" y="2379643"/>
              <a:chExt cx="3448280" cy="1564396"/>
            </a:xfrm>
          </p:grpSpPr>
          <p:sp>
            <p:nvSpPr>
              <p:cNvPr id="36" name="Right Triangle 35">
                <a:extLst>
                  <a:ext uri="{FF2B5EF4-FFF2-40B4-BE49-F238E27FC236}">
                    <a16:creationId xmlns:a16="http://schemas.microsoft.com/office/drawing/2014/main" id="{C644A0E1-147C-7715-81AA-87A8C9551293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0A59639-FBA1-F1B4-23C2-8C7322332D11}"/>
                  </a:ext>
                </a:extLst>
              </p:cNvPr>
              <p:cNvSpPr/>
              <p:nvPr/>
            </p:nvSpPr>
            <p:spPr>
              <a:xfrm>
                <a:off x="4232705" y="3729220"/>
                <a:ext cx="284211" cy="214819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F619C06-0C68-8579-0BAC-280FAAB0D7E6}"/>
              </a:ext>
            </a:extLst>
          </p:cNvPr>
          <p:cNvGrpSpPr/>
          <p:nvPr/>
        </p:nvGrpSpPr>
        <p:grpSpPr>
          <a:xfrm rot="1788750">
            <a:off x="3956516" y="753482"/>
            <a:ext cx="2365166" cy="1807973"/>
            <a:chOff x="55084" y="2379642"/>
            <a:chExt cx="4461833" cy="2577948"/>
          </a:xfrm>
        </p:grpSpPr>
        <p:sp>
          <p:nvSpPr>
            <p:cNvPr id="39" name="Partial Circle 38">
              <a:extLst>
                <a:ext uri="{FF2B5EF4-FFF2-40B4-BE49-F238E27FC236}">
                  <a16:creationId xmlns:a16="http://schemas.microsoft.com/office/drawing/2014/main" id="{081BCEAD-2386-6DFD-D26E-2111D6A0DF0B}"/>
                </a:ext>
              </a:extLst>
            </p:cNvPr>
            <p:cNvSpPr/>
            <p:nvPr/>
          </p:nvSpPr>
          <p:spPr>
            <a:xfrm>
              <a:off x="55084" y="2930487"/>
              <a:ext cx="2027104" cy="2027104"/>
            </a:xfrm>
            <a:prstGeom prst="pie">
              <a:avLst>
                <a:gd name="adj1" fmla="val 19754784"/>
                <a:gd name="adj2" fmla="val 21591439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FEA0AA7-89B9-E963-1A3C-1CDEABED8658}"/>
                </a:ext>
              </a:extLst>
            </p:cNvPr>
            <p:cNvGrpSpPr/>
            <p:nvPr/>
          </p:nvGrpSpPr>
          <p:grpSpPr>
            <a:xfrm>
              <a:off x="1068636" y="2379643"/>
              <a:ext cx="3448280" cy="1564396"/>
              <a:chOff x="1068636" y="2379643"/>
              <a:chExt cx="3448280" cy="1564396"/>
            </a:xfrm>
          </p:grpSpPr>
          <p:sp>
            <p:nvSpPr>
              <p:cNvPr id="41" name="Right Triangle 40">
                <a:extLst>
                  <a:ext uri="{FF2B5EF4-FFF2-40B4-BE49-F238E27FC236}">
                    <a16:creationId xmlns:a16="http://schemas.microsoft.com/office/drawing/2014/main" id="{615A223B-72B1-41E8-A5EF-26148A0BD052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BDC873E-1DC9-5FE6-B06B-7E6DE59FC566}"/>
                  </a:ext>
                </a:extLst>
              </p:cNvPr>
              <p:cNvSpPr/>
              <p:nvPr/>
            </p:nvSpPr>
            <p:spPr>
              <a:xfrm>
                <a:off x="4232705" y="3729220"/>
                <a:ext cx="284211" cy="214819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CF2DE32-8A41-8E92-5462-B9954E4CC46B}"/>
              </a:ext>
            </a:extLst>
          </p:cNvPr>
          <p:cNvGrpSpPr/>
          <p:nvPr/>
        </p:nvGrpSpPr>
        <p:grpSpPr>
          <a:xfrm>
            <a:off x="115503" y="2876076"/>
            <a:ext cx="2462561" cy="1729460"/>
            <a:chOff x="1068636" y="1478041"/>
            <a:chExt cx="4645565" cy="2465998"/>
          </a:xfrm>
        </p:grpSpPr>
        <p:sp>
          <p:nvSpPr>
            <p:cNvPr id="44" name="Partial Circle 43">
              <a:extLst>
                <a:ext uri="{FF2B5EF4-FFF2-40B4-BE49-F238E27FC236}">
                  <a16:creationId xmlns:a16="http://schemas.microsoft.com/office/drawing/2014/main" id="{64506D56-7AE4-E34D-301C-90247C339E3C}"/>
                </a:ext>
              </a:extLst>
            </p:cNvPr>
            <p:cNvSpPr/>
            <p:nvPr/>
          </p:nvSpPr>
          <p:spPr>
            <a:xfrm>
              <a:off x="3248781" y="1478041"/>
              <a:ext cx="2465420" cy="1863466"/>
            </a:xfrm>
            <a:prstGeom prst="pie">
              <a:avLst>
                <a:gd name="adj1" fmla="val 5323438"/>
                <a:gd name="adj2" fmla="val 8981570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13ADF8E-24DC-39D2-297D-2FA9BF8426E7}"/>
                </a:ext>
              </a:extLst>
            </p:cNvPr>
            <p:cNvGrpSpPr/>
            <p:nvPr/>
          </p:nvGrpSpPr>
          <p:grpSpPr>
            <a:xfrm>
              <a:off x="1068636" y="2379643"/>
              <a:ext cx="3448280" cy="1564396"/>
              <a:chOff x="1068636" y="2379643"/>
              <a:chExt cx="3448280" cy="1564396"/>
            </a:xfrm>
          </p:grpSpPr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id="{9195005D-7008-7075-C661-0784E930AA7A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7AAA903-839D-2E78-E07F-4B689F0665BD}"/>
                  </a:ext>
                </a:extLst>
              </p:cNvPr>
              <p:cNvSpPr/>
              <p:nvPr/>
            </p:nvSpPr>
            <p:spPr>
              <a:xfrm>
                <a:off x="4232705" y="3729220"/>
                <a:ext cx="284211" cy="214819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2BF6E1A-9724-55F6-194C-AC90A57C8E09}"/>
              </a:ext>
            </a:extLst>
          </p:cNvPr>
          <p:cNvGrpSpPr/>
          <p:nvPr/>
        </p:nvGrpSpPr>
        <p:grpSpPr>
          <a:xfrm rot="5400000">
            <a:off x="2519803" y="3435628"/>
            <a:ext cx="1827894" cy="1097146"/>
            <a:chOff x="1068636" y="2379643"/>
            <a:chExt cx="3448280" cy="1564396"/>
          </a:xfrm>
        </p:grpSpPr>
        <p:sp>
          <p:nvSpPr>
            <p:cNvPr id="51" name="Right Triangle 50">
              <a:extLst>
                <a:ext uri="{FF2B5EF4-FFF2-40B4-BE49-F238E27FC236}">
                  <a16:creationId xmlns:a16="http://schemas.microsoft.com/office/drawing/2014/main" id="{6AE0FE4E-2E42-3593-60C0-827DFB8B4357}"/>
                </a:ext>
              </a:extLst>
            </p:cNvPr>
            <p:cNvSpPr/>
            <p:nvPr/>
          </p:nvSpPr>
          <p:spPr>
            <a:xfrm flipH="1">
              <a:off x="1068636" y="2379643"/>
              <a:ext cx="3448280" cy="1564396"/>
            </a:xfrm>
            <a:prstGeom prst="rtTriangl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F34CD07-55AC-2699-7D06-446B09901C4E}"/>
                </a:ext>
              </a:extLst>
            </p:cNvPr>
            <p:cNvSpPr/>
            <p:nvPr/>
          </p:nvSpPr>
          <p:spPr>
            <a:xfrm>
              <a:off x="4232705" y="3729220"/>
              <a:ext cx="284211" cy="214819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B447376-3344-46E7-9B0A-E294EE0C86C4}"/>
              </a:ext>
            </a:extLst>
          </p:cNvPr>
          <p:cNvGrpSpPr/>
          <p:nvPr/>
        </p:nvGrpSpPr>
        <p:grpSpPr>
          <a:xfrm rot="1788750">
            <a:off x="4400340" y="3260807"/>
            <a:ext cx="1827894" cy="1097146"/>
            <a:chOff x="1068636" y="2379643"/>
            <a:chExt cx="3448280" cy="1564396"/>
          </a:xfrm>
        </p:grpSpPr>
        <p:sp>
          <p:nvSpPr>
            <p:cNvPr id="56" name="Right Triangle 55">
              <a:extLst>
                <a:ext uri="{FF2B5EF4-FFF2-40B4-BE49-F238E27FC236}">
                  <a16:creationId xmlns:a16="http://schemas.microsoft.com/office/drawing/2014/main" id="{9D5038FD-9024-D4BB-B4C8-A08979829C78}"/>
                </a:ext>
              </a:extLst>
            </p:cNvPr>
            <p:cNvSpPr/>
            <p:nvPr/>
          </p:nvSpPr>
          <p:spPr>
            <a:xfrm flipH="1">
              <a:off x="1068636" y="2379643"/>
              <a:ext cx="3448280" cy="1564396"/>
            </a:xfrm>
            <a:prstGeom prst="rtTriangl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7125587-BB36-32EE-C870-5DDAB6AB9566}"/>
                </a:ext>
              </a:extLst>
            </p:cNvPr>
            <p:cNvSpPr/>
            <p:nvPr/>
          </p:nvSpPr>
          <p:spPr>
            <a:xfrm>
              <a:off x="4232705" y="3729220"/>
              <a:ext cx="284211" cy="214819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6D01D5D-2A4D-EEB7-DD8C-33CA96320CF9}"/>
              </a:ext>
            </a:extLst>
          </p:cNvPr>
          <p:cNvGrpSpPr/>
          <p:nvPr/>
        </p:nvGrpSpPr>
        <p:grpSpPr>
          <a:xfrm>
            <a:off x="364011" y="5759223"/>
            <a:ext cx="1827894" cy="1097146"/>
            <a:chOff x="1068636" y="2379643"/>
            <a:chExt cx="3448280" cy="1564396"/>
          </a:xfrm>
        </p:grpSpPr>
        <p:sp>
          <p:nvSpPr>
            <p:cNvPr id="61" name="Right Triangle 60">
              <a:extLst>
                <a:ext uri="{FF2B5EF4-FFF2-40B4-BE49-F238E27FC236}">
                  <a16:creationId xmlns:a16="http://schemas.microsoft.com/office/drawing/2014/main" id="{7493705F-2F1D-AC56-30B4-2CC3E88215FB}"/>
                </a:ext>
              </a:extLst>
            </p:cNvPr>
            <p:cNvSpPr/>
            <p:nvPr/>
          </p:nvSpPr>
          <p:spPr>
            <a:xfrm flipH="1">
              <a:off x="1068636" y="2379643"/>
              <a:ext cx="3448280" cy="1564396"/>
            </a:xfrm>
            <a:prstGeom prst="rtTriangl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1D1A91A-875B-AC7D-4081-234E354EAFE6}"/>
                </a:ext>
              </a:extLst>
            </p:cNvPr>
            <p:cNvSpPr/>
            <p:nvPr/>
          </p:nvSpPr>
          <p:spPr>
            <a:xfrm>
              <a:off x="4232705" y="3729220"/>
              <a:ext cx="284211" cy="214819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DEF841F-129D-FF1D-7723-4A6B56EDC69F}"/>
              </a:ext>
            </a:extLst>
          </p:cNvPr>
          <p:cNvGrpSpPr/>
          <p:nvPr/>
        </p:nvGrpSpPr>
        <p:grpSpPr>
          <a:xfrm>
            <a:off x="4663714" y="5498385"/>
            <a:ext cx="2536489" cy="1462400"/>
            <a:chOff x="5138721" y="5946840"/>
            <a:chExt cx="2794835" cy="1611348"/>
          </a:xfrm>
        </p:grpSpPr>
        <p:sp>
          <p:nvSpPr>
            <p:cNvPr id="71" name="Right Triangle 70">
              <a:extLst>
                <a:ext uri="{FF2B5EF4-FFF2-40B4-BE49-F238E27FC236}">
                  <a16:creationId xmlns:a16="http://schemas.microsoft.com/office/drawing/2014/main" id="{84F20F15-85B1-1648-C53D-9CEC8D5A030D}"/>
                </a:ext>
              </a:extLst>
            </p:cNvPr>
            <p:cNvSpPr/>
            <p:nvPr/>
          </p:nvSpPr>
          <p:spPr>
            <a:xfrm rot="1788750" flipH="1">
              <a:off x="5138721" y="5958910"/>
              <a:ext cx="2014068" cy="1208892"/>
            </a:xfrm>
            <a:prstGeom prst="rtTriangl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2BB290F-2D3D-5460-ED97-6CEE2A38B5B1}"/>
                </a:ext>
              </a:extLst>
            </p:cNvPr>
            <p:cNvSpPr/>
            <p:nvPr/>
          </p:nvSpPr>
          <p:spPr>
            <a:xfrm rot="1788750">
              <a:off x="6605255" y="7392186"/>
              <a:ext cx="166002" cy="166002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  <p:sp>
          <p:nvSpPr>
            <p:cNvPr id="88" name="Partial Circle 87">
              <a:extLst>
                <a:ext uri="{FF2B5EF4-FFF2-40B4-BE49-F238E27FC236}">
                  <a16:creationId xmlns:a16="http://schemas.microsoft.com/office/drawing/2014/main" id="{F0F34893-7016-FA45-3E84-805DD3D9727B}"/>
                </a:ext>
              </a:extLst>
            </p:cNvPr>
            <p:cNvSpPr/>
            <p:nvPr/>
          </p:nvSpPr>
          <p:spPr>
            <a:xfrm rot="5400000">
              <a:off x="6706492" y="5946840"/>
              <a:ext cx="1227064" cy="1227064"/>
            </a:xfrm>
            <a:prstGeom prst="pie">
              <a:avLst>
                <a:gd name="adj1" fmla="val 1899858"/>
                <a:gd name="adj2" fmla="val 5356752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E2FF1349-0B30-54C7-EFC4-8FE28161CBC7}"/>
              </a:ext>
            </a:extLst>
          </p:cNvPr>
          <p:cNvGrpSpPr/>
          <p:nvPr/>
        </p:nvGrpSpPr>
        <p:grpSpPr>
          <a:xfrm rot="5400000">
            <a:off x="2040178" y="5073947"/>
            <a:ext cx="2365166" cy="1807973"/>
            <a:chOff x="55084" y="2379643"/>
            <a:chExt cx="4461832" cy="2577948"/>
          </a:xfrm>
        </p:grpSpPr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18710B82-C42F-EBE0-A851-2D9FCAA333D2}"/>
                </a:ext>
              </a:extLst>
            </p:cNvPr>
            <p:cNvSpPr/>
            <p:nvPr/>
          </p:nvSpPr>
          <p:spPr>
            <a:xfrm>
              <a:off x="55084" y="2930487"/>
              <a:ext cx="2027104" cy="2027104"/>
            </a:xfrm>
            <a:prstGeom prst="pie">
              <a:avLst>
                <a:gd name="adj1" fmla="val 19754784"/>
                <a:gd name="adj2" fmla="val 21591439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F2381F9-FD06-54B7-7866-B58CD9788EEA}"/>
                </a:ext>
              </a:extLst>
            </p:cNvPr>
            <p:cNvGrpSpPr/>
            <p:nvPr/>
          </p:nvGrpSpPr>
          <p:grpSpPr>
            <a:xfrm>
              <a:off x="1068636" y="2379643"/>
              <a:ext cx="3448280" cy="1564396"/>
              <a:chOff x="1068636" y="2379643"/>
              <a:chExt cx="3448280" cy="1564396"/>
            </a:xfrm>
          </p:grpSpPr>
          <p:sp>
            <p:nvSpPr>
              <p:cNvPr id="81" name="Right Triangle 80">
                <a:extLst>
                  <a:ext uri="{FF2B5EF4-FFF2-40B4-BE49-F238E27FC236}">
                    <a16:creationId xmlns:a16="http://schemas.microsoft.com/office/drawing/2014/main" id="{58D65DF3-0B78-BF56-0B6C-D8D693F3F4B8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08F49FE-121E-71CC-70E9-C88F92D50F10}"/>
                  </a:ext>
                </a:extLst>
              </p:cNvPr>
              <p:cNvSpPr/>
              <p:nvPr/>
            </p:nvSpPr>
            <p:spPr>
              <a:xfrm>
                <a:off x="4232705" y="3729220"/>
                <a:ext cx="284211" cy="214819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 dirty="0">
                  <a:solidFill>
                    <a:schemeClr val="tx1"/>
                  </a:solidFill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793E830-BE2B-A85E-33FD-577A88EF94E6}"/>
                  </a:ext>
                </a:extLst>
              </p:cNvPr>
              <p:cNvSpPr txBox="1"/>
              <p:nvPr/>
            </p:nvSpPr>
            <p:spPr>
              <a:xfrm>
                <a:off x="243395" y="1971156"/>
                <a:ext cx="111032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5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793E830-BE2B-A85E-33FD-577A88EF9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95" y="1971156"/>
                <a:ext cx="1110320" cy="3231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4CA43149-9E6D-2561-130C-0A7EC5AEF12B}"/>
                  </a:ext>
                </a:extLst>
              </p:cNvPr>
              <p:cNvSpPr txBox="1"/>
              <p:nvPr/>
            </p:nvSpPr>
            <p:spPr>
              <a:xfrm>
                <a:off x="3369345" y="2191130"/>
                <a:ext cx="111032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5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4CA43149-9E6D-2561-130C-0A7EC5AEF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345" y="2191130"/>
                <a:ext cx="1110320" cy="3231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AE11468-388E-B6B2-10F3-0CCF8319B1A1}"/>
                  </a:ext>
                </a:extLst>
              </p:cNvPr>
              <p:cNvSpPr txBox="1"/>
              <p:nvPr/>
            </p:nvSpPr>
            <p:spPr>
              <a:xfrm>
                <a:off x="4317697" y="1442883"/>
                <a:ext cx="111032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5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AE11468-388E-B6B2-10F3-0CCF8319B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697" y="1442883"/>
                <a:ext cx="1110320" cy="3231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CE9BA9E-7652-400D-6F7C-6CCAF8D6D93D}"/>
                  </a:ext>
                </a:extLst>
              </p:cNvPr>
              <p:cNvSpPr txBox="1"/>
              <p:nvPr/>
            </p:nvSpPr>
            <p:spPr>
              <a:xfrm>
                <a:off x="1261936" y="3588091"/>
                <a:ext cx="111032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5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CE9BA9E-7652-400D-6F7C-6CCAF8D6D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936" y="3588091"/>
                <a:ext cx="1110320" cy="3231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78EC94B-6B47-90C4-4C02-4E479DC41BF4}"/>
                  </a:ext>
                </a:extLst>
              </p:cNvPr>
              <p:cNvSpPr txBox="1"/>
              <p:nvPr/>
            </p:nvSpPr>
            <p:spPr>
              <a:xfrm>
                <a:off x="5768307" y="6065919"/>
                <a:ext cx="111032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5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78EC94B-6B47-90C4-4C02-4E479DC41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307" y="6065919"/>
                <a:ext cx="1110320" cy="323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>
            <a:extLst>
              <a:ext uri="{FF2B5EF4-FFF2-40B4-BE49-F238E27FC236}">
                <a16:creationId xmlns:a16="http://schemas.microsoft.com/office/drawing/2014/main" id="{9607873A-C165-A00A-B6D3-C5A7CA08A952}"/>
              </a:ext>
            </a:extLst>
          </p:cNvPr>
          <p:cNvSpPr txBox="1"/>
          <p:nvPr/>
        </p:nvSpPr>
        <p:spPr>
          <a:xfrm>
            <a:off x="2958421" y="4858835"/>
            <a:ext cx="89954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/>
              <a:t>opposite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0E67ABB-746E-EB2C-6DD8-1B3605BB1FDB}"/>
                  </a:ext>
                </a:extLst>
              </p:cNvPr>
              <p:cNvSpPr txBox="1"/>
              <p:nvPr/>
            </p:nvSpPr>
            <p:spPr>
              <a:xfrm>
                <a:off x="2564611" y="5517603"/>
                <a:ext cx="111032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5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80E67ABB-746E-EB2C-6DD8-1B3605BB1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611" y="5517603"/>
                <a:ext cx="1110320" cy="323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A431C059-0A2B-B9C3-22B2-7F5DB3097BCC}"/>
              </a:ext>
            </a:extLst>
          </p:cNvPr>
          <p:cNvGrpSpPr/>
          <p:nvPr/>
        </p:nvGrpSpPr>
        <p:grpSpPr>
          <a:xfrm rot="5400000">
            <a:off x="2691972" y="8040558"/>
            <a:ext cx="1827894" cy="1097146"/>
            <a:chOff x="1068636" y="2379643"/>
            <a:chExt cx="3448280" cy="1564396"/>
          </a:xfrm>
        </p:grpSpPr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8C4C7B54-FD24-A5C7-AB0A-71DBCF85BB23}"/>
                </a:ext>
              </a:extLst>
            </p:cNvPr>
            <p:cNvSpPr/>
            <p:nvPr/>
          </p:nvSpPr>
          <p:spPr>
            <a:xfrm flipH="1">
              <a:off x="1068636" y="2379643"/>
              <a:ext cx="3448280" cy="1564396"/>
            </a:xfrm>
            <a:prstGeom prst="rtTriangl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EA12917D-0DD4-5423-87CF-A3FBD836A1CB}"/>
                </a:ext>
              </a:extLst>
            </p:cNvPr>
            <p:cNvSpPr/>
            <p:nvPr/>
          </p:nvSpPr>
          <p:spPr>
            <a:xfrm>
              <a:off x="4232705" y="3729220"/>
              <a:ext cx="284211" cy="214819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ACB0A5A4-2645-B933-070B-FB1111991828}"/>
              </a:ext>
            </a:extLst>
          </p:cNvPr>
          <p:cNvSpPr txBox="1"/>
          <p:nvPr/>
        </p:nvSpPr>
        <p:spPr>
          <a:xfrm>
            <a:off x="3130590" y="9463765"/>
            <a:ext cx="8851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/>
              <a:t>adjacent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9099629-E418-46B6-6EDF-A672EDD6D358}"/>
              </a:ext>
            </a:extLst>
          </p:cNvPr>
          <p:cNvSpPr txBox="1"/>
          <p:nvPr/>
        </p:nvSpPr>
        <p:spPr>
          <a:xfrm rot="2045666">
            <a:off x="4567841" y="4385083"/>
            <a:ext cx="89954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/>
              <a:t>opposite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040D49B-3BED-41D8-6B2D-E6C5C3A7FF5A}"/>
              </a:ext>
            </a:extLst>
          </p:cNvPr>
          <p:cNvSpPr txBox="1"/>
          <p:nvPr/>
        </p:nvSpPr>
        <p:spPr>
          <a:xfrm>
            <a:off x="807379" y="6842263"/>
            <a:ext cx="89954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/>
              <a:t>opposite</a:t>
            </a: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AC57EA7B-390D-C24D-2F77-98D05DFDEC24}"/>
              </a:ext>
            </a:extLst>
          </p:cNvPr>
          <p:cNvGrpSpPr/>
          <p:nvPr/>
        </p:nvGrpSpPr>
        <p:grpSpPr>
          <a:xfrm>
            <a:off x="323232" y="8040558"/>
            <a:ext cx="1827894" cy="1097146"/>
            <a:chOff x="1068636" y="2379643"/>
            <a:chExt cx="3448280" cy="1564396"/>
          </a:xfrm>
        </p:grpSpPr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70AC8213-828D-10C9-3144-91FB0FEAB0A7}"/>
                </a:ext>
              </a:extLst>
            </p:cNvPr>
            <p:cNvSpPr/>
            <p:nvPr/>
          </p:nvSpPr>
          <p:spPr>
            <a:xfrm flipH="1">
              <a:off x="1068636" y="2379643"/>
              <a:ext cx="3448280" cy="1564396"/>
            </a:xfrm>
            <a:prstGeom prst="rtTriangl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FCB9825-003D-CCFF-BE6B-627D664CE407}"/>
                </a:ext>
              </a:extLst>
            </p:cNvPr>
            <p:cNvSpPr/>
            <p:nvPr/>
          </p:nvSpPr>
          <p:spPr>
            <a:xfrm>
              <a:off x="4232705" y="3729220"/>
              <a:ext cx="284211" cy="214819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D89BBF5-8ECB-90D8-0A89-D773C6CF7E00}"/>
              </a:ext>
            </a:extLst>
          </p:cNvPr>
          <p:cNvGrpSpPr/>
          <p:nvPr/>
        </p:nvGrpSpPr>
        <p:grpSpPr>
          <a:xfrm rot="1788750">
            <a:off x="4663712" y="7707053"/>
            <a:ext cx="1827894" cy="1097146"/>
            <a:chOff x="1068636" y="2379643"/>
            <a:chExt cx="3448280" cy="1564396"/>
          </a:xfrm>
        </p:grpSpPr>
        <p:sp>
          <p:nvSpPr>
            <p:cNvPr id="110" name="Right Triangle 109">
              <a:extLst>
                <a:ext uri="{FF2B5EF4-FFF2-40B4-BE49-F238E27FC236}">
                  <a16:creationId xmlns:a16="http://schemas.microsoft.com/office/drawing/2014/main" id="{DB11C74C-BCB3-64C0-A0A4-07BC951E81D0}"/>
                </a:ext>
              </a:extLst>
            </p:cNvPr>
            <p:cNvSpPr/>
            <p:nvPr/>
          </p:nvSpPr>
          <p:spPr>
            <a:xfrm flipH="1">
              <a:off x="1068636" y="2379643"/>
              <a:ext cx="3448280" cy="1564396"/>
            </a:xfrm>
            <a:prstGeom prst="rtTriangl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80E855C1-3983-663E-5488-E4A43D6A14CA}"/>
                </a:ext>
              </a:extLst>
            </p:cNvPr>
            <p:cNvSpPr/>
            <p:nvPr/>
          </p:nvSpPr>
          <p:spPr>
            <a:xfrm>
              <a:off x="4232705" y="3729220"/>
              <a:ext cx="284211" cy="214819"/>
            </a:xfrm>
            <a:prstGeom prst="rect">
              <a:avLst/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54" dirty="0">
                <a:solidFill>
                  <a:schemeClr val="tx1"/>
                </a:solidFill>
              </a:endParaRPr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9EEE4F3E-EBB4-B381-6527-48DCEE3A2C20}"/>
              </a:ext>
            </a:extLst>
          </p:cNvPr>
          <p:cNvSpPr txBox="1"/>
          <p:nvPr/>
        </p:nvSpPr>
        <p:spPr>
          <a:xfrm>
            <a:off x="798555" y="9128573"/>
            <a:ext cx="8851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/>
              <a:t>adjacent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31E8112-1783-668C-1E63-0FD11EA6C36D}"/>
              </a:ext>
            </a:extLst>
          </p:cNvPr>
          <p:cNvSpPr txBox="1"/>
          <p:nvPr/>
        </p:nvSpPr>
        <p:spPr>
          <a:xfrm rot="1895473">
            <a:off x="4860136" y="8831609"/>
            <a:ext cx="8851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dirty="0"/>
              <a:t>adjacent</a:t>
            </a:r>
          </a:p>
        </p:txBody>
      </p:sp>
    </p:spTree>
    <p:extLst>
      <p:ext uri="{BB962C8B-B14F-4D97-AF65-F5344CB8AC3E}">
        <p14:creationId xmlns:p14="http://schemas.microsoft.com/office/powerpoint/2010/main" val="163159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6FDD5-DC20-E9BF-BB0B-9DF250050815}"/>
              </a:ext>
            </a:extLst>
          </p:cNvPr>
          <p:cNvSpPr/>
          <p:nvPr/>
        </p:nvSpPr>
        <p:spPr>
          <a:xfrm>
            <a:off x="1" y="101574"/>
            <a:ext cx="6857999" cy="5376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TASK: Use Pythagoras’ Theorem to complete this table of side ratios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FA01F1C5-E03E-1483-AF77-80B8AA4BC0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3283792"/>
                  </p:ext>
                </p:extLst>
              </p:nvPr>
            </p:nvGraphicFramePr>
            <p:xfrm>
              <a:off x="464761" y="927684"/>
              <a:ext cx="5928476" cy="842263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2119">
                      <a:extLst>
                        <a:ext uri="{9D8B030D-6E8A-4147-A177-3AD203B41FA5}">
                          <a16:colId xmlns:a16="http://schemas.microsoft.com/office/drawing/2014/main" val="2767441014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34651401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891261545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07256241"/>
                        </a:ext>
                      </a:extLst>
                    </a:gridCol>
                  </a:tblGrid>
                  <a:tr h="3872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Angle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oMath>
                          </a14:m>
                          <a:br>
                            <a:rPr lang="en-GB" sz="1100" dirty="0"/>
                          </a:br>
                          <a:r>
                            <a:rPr lang="en-GB" sz="900" b="0" i="0" dirty="0">
                              <a:latin typeface="+mj-lt"/>
                            </a:rPr>
                            <a:t>rounded to 1d.p</a:t>
                          </a:r>
                          <a:endParaRPr lang="en-GB" sz="900" dirty="0"/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opp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hyp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adj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hyp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opp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adj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858481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8.8°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443122108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10.4°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90803017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11.4°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99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101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61628564"/>
                      </a:ext>
                    </a:extLst>
                  </a:tr>
                  <a:tr h="39367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12.7°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4268267516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14.3°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07895117"/>
                      </a:ext>
                    </a:extLst>
                  </a:tr>
                  <a:tr h="39263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16.3°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783627055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18.9°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275741539"/>
                      </a:ext>
                    </a:extLst>
                  </a:tr>
                  <a:tr h="3981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22.6°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95263129"/>
                      </a:ext>
                    </a:extLst>
                  </a:tr>
                  <a:tr h="39373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25.1°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77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80989777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26.0°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87642163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28.1°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92288048"/>
                      </a:ext>
                    </a:extLst>
                  </a:tr>
                  <a:tr h="4321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30°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686384040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30.5°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09732170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31.9°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05219028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33.4°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91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109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700319784"/>
                      </a:ext>
                    </a:extLst>
                  </a:tr>
                  <a:tr h="39419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36.9°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29107933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41.1°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774928892"/>
                      </a:ext>
                    </a:extLst>
                  </a:tr>
                  <a:tr h="39753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42.1°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1122793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43.6°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763594283"/>
                      </a:ext>
                    </a:extLst>
                  </a:tr>
                  <a:tr h="4315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45°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247032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FA01F1C5-E03E-1483-AF77-80B8AA4BC0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3283792"/>
                  </p:ext>
                </p:extLst>
              </p:nvPr>
            </p:nvGraphicFramePr>
            <p:xfrm>
              <a:off x="464761" y="927684"/>
              <a:ext cx="5928476" cy="842263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2119">
                      <a:extLst>
                        <a:ext uri="{9D8B030D-6E8A-4147-A177-3AD203B41FA5}">
                          <a16:colId xmlns:a16="http://schemas.microsoft.com/office/drawing/2014/main" val="2767441014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34651401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891261545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07256241"/>
                        </a:ext>
                      </a:extLst>
                    </a:gridCol>
                  </a:tblGrid>
                  <a:tr h="3877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3125" r="-301235" b="-206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3125" r="-200000" b="-206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3125" r="-100823" b="-206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3125" r="-823" b="-206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858481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01538" r="-301235" b="-19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01538" r="-200000" b="-19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443122108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201538" r="-301235" b="-18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201538" r="-200000" b="-18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90803017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296970" r="-301235" b="-170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296970" r="-100823" b="-170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61628564"/>
                      </a:ext>
                    </a:extLst>
                  </a:tr>
                  <a:tr h="39680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403077" r="-301235" b="-16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403077" r="-100823" b="-16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4268267516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503077" r="-301235" b="-15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503077" r="-823" b="-15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895117"/>
                      </a:ext>
                    </a:extLst>
                  </a:tr>
                  <a:tr h="3957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603077" r="-301235" b="-14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603077" r="-823" b="-14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3627055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703077" r="-301235" b="-13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703077" r="-200000" b="-13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275741539"/>
                      </a:ext>
                    </a:extLst>
                  </a:tr>
                  <a:tr h="401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790909" r="-301235" b="-12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790909" r="-200000" b="-12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95263129"/>
                      </a:ext>
                    </a:extLst>
                  </a:tr>
                  <a:tr h="3968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904615" r="-301235" b="-11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904615" r="-100823" b="-11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80989777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004615" r="-301235" b="-10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004615" r="-100823" b="-10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87642163"/>
                      </a:ext>
                    </a:extLst>
                  </a:tr>
                  <a:tr h="3978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087879" r="-301235" b="-9121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087879" r="-823" b="-9121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288048"/>
                      </a:ext>
                    </a:extLst>
                  </a:tr>
                  <a:tr h="4356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104225" r="-301235" b="-747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104225" r="-823" b="-747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6384040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315385" r="-301235" b="-7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315385" r="-200000" b="-7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09732170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393939" r="-301235" b="-6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393939" r="-200000" b="-6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05219028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516923" r="-301235" b="-5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516923" r="-100823" b="-5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700319784"/>
                      </a:ext>
                    </a:extLst>
                  </a:tr>
                  <a:tr h="3973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616923" r="-301235" b="-4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616923" r="-100823" b="-4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29107933"/>
                      </a:ext>
                    </a:extLst>
                  </a:tr>
                  <a:tr h="3978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690909" r="-301235" b="-3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690909" r="-823" b="-30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74928892"/>
                      </a:ext>
                    </a:extLst>
                  </a:tr>
                  <a:tr h="4007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818462" r="-301235" b="-2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818462" r="-823" b="-21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22793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889394" r="-301235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889394" r="-200000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763594283"/>
                      </a:ext>
                    </a:extLst>
                  </a:tr>
                  <a:tr h="43509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849296" r="-301235" b="-28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849296" r="-200000" b="-28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247032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6877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6FDD5-DC20-E9BF-BB0B-9DF250050815}"/>
              </a:ext>
            </a:extLst>
          </p:cNvPr>
          <p:cNvSpPr/>
          <p:nvPr/>
        </p:nvSpPr>
        <p:spPr>
          <a:xfrm>
            <a:off x="1" y="101574"/>
            <a:ext cx="2571446" cy="5376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TABLE OF SIDE RATIOS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FA01F1C5-E03E-1483-AF77-80B8AA4BC0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6489569"/>
                  </p:ext>
                </p:extLst>
              </p:nvPr>
            </p:nvGraphicFramePr>
            <p:xfrm>
              <a:off x="464761" y="927684"/>
              <a:ext cx="5928476" cy="844485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2119">
                      <a:extLst>
                        <a:ext uri="{9D8B030D-6E8A-4147-A177-3AD203B41FA5}">
                          <a16:colId xmlns:a16="http://schemas.microsoft.com/office/drawing/2014/main" val="2767441014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34651401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891261545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07256241"/>
                        </a:ext>
                      </a:extLst>
                    </a:gridCol>
                  </a:tblGrid>
                  <a:tr h="3872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Angle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oMath>
                          </a14:m>
                          <a:br>
                            <a:rPr lang="en-GB" sz="1100" dirty="0"/>
                          </a:br>
                          <a:r>
                            <a:rPr lang="en-GB" sz="900" b="0" i="0" dirty="0">
                              <a:latin typeface="+mj-lt"/>
                            </a:rPr>
                            <a:t>rounded to 1d.p</a:t>
                          </a:r>
                          <a:endParaRPr lang="en-GB" sz="900" dirty="0"/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opp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hyp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adj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hyp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opp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100" b="0" i="0" smtClean="0">
                                      <a:latin typeface="Cambria Math" panose="02040503050406030204" pitchFamily="18" charset="0"/>
                                    </a:rPr>
                                    <m:t>adj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solidFill>
                          <a:schemeClr val="accent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858481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8.8°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84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443122108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10.4°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90803017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11.4°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101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99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101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61628564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12.7°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4268267516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14.3°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07895117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16.3°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24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783627055"/>
                      </a:ext>
                    </a:extLst>
                  </a:tr>
                  <a:tr h="3981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18.9°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275741539"/>
                      </a:ext>
                    </a:extLst>
                  </a:tr>
                  <a:tr h="3981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22.6°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95263129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25.1°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77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80989777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26.0°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39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39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587642163"/>
                      </a:ext>
                    </a:extLst>
                  </a:tr>
                  <a:tr h="39753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28.1°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92288048"/>
                      </a:ext>
                    </a:extLst>
                  </a:tr>
                  <a:tr h="43211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30°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686384040"/>
                      </a:ext>
                    </a:extLst>
                  </a:tr>
                  <a:tr h="3981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30.5°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56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09732170"/>
                      </a:ext>
                    </a:extLst>
                  </a:tr>
                  <a:tr h="3981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31.9°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705219028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33.4°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109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91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109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700319784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36.9°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29107933"/>
                      </a:ext>
                    </a:extLst>
                  </a:tr>
                  <a:tr h="3981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41.1°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48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55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774928892"/>
                      </a:ext>
                    </a:extLst>
                  </a:tr>
                  <a:tr h="39816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42.1°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72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97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65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72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351122793"/>
                      </a:ext>
                    </a:extLst>
                  </a:tr>
                  <a:tr h="39476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43.6°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2763594283"/>
                      </a:ext>
                    </a:extLst>
                  </a:tr>
                  <a:tr h="43159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45°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/>
                    </a:tc>
                    <a:extLst>
                      <a:ext uri="{0D108BD9-81ED-4DB2-BD59-A6C34878D82A}">
                        <a16:rowId xmlns:a16="http://schemas.microsoft.com/office/drawing/2014/main" val="1247032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FA01F1C5-E03E-1483-AF77-80B8AA4BC0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6489569"/>
                  </p:ext>
                </p:extLst>
              </p:nvPr>
            </p:nvGraphicFramePr>
            <p:xfrm>
              <a:off x="464761" y="927684"/>
              <a:ext cx="5928476" cy="844485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2119">
                      <a:extLst>
                        <a:ext uri="{9D8B030D-6E8A-4147-A177-3AD203B41FA5}">
                          <a16:colId xmlns:a16="http://schemas.microsoft.com/office/drawing/2014/main" val="2767441014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34651401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891261545"/>
                        </a:ext>
                      </a:extLst>
                    </a:gridCol>
                    <a:gridCol w="1482119">
                      <a:extLst>
                        <a:ext uri="{9D8B030D-6E8A-4147-A177-3AD203B41FA5}">
                          <a16:colId xmlns:a16="http://schemas.microsoft.com/office/drawing/2014/main" val="1707256241"/>
                        </a:ext>
                      </a:extLst>
                    </a:gridCol>
                  </a:tblGrid>
                  <a:tr h="3877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3125" r="-301235" b="-206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3125" r="-200000" b="-206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3125" r="-100823" b="-206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3125" r="-823" b="-2068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858481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01538" r="-301235" b="-193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01538" r="-200000" b="-193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01538" r="-100823" b="-193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01538" r="-823" b="-1936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3122108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201538" r="-301235" b="-183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201538" r="-200000" b="-183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201538" r="-100823" b="-183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201538" r="-823" b="-1836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0803017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296970" r="-301235" b="-17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296970" r="-200000" b="-17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296970" r="-100823" b="-17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296970" r="-823" b="-170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1628564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403077" r="-301235" b="-16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403077" r="-200000" b="-16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403077" r="-100823" b="-16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403077" r="-823" b="-163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8267516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503077" r="-301235" b="-15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503077" r="-200000" b="-15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503077" r="-100823" b="-153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503077" r="-823" b="-153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895117"/>
                      </a:ext>
                    </a:extLst>
                  </a:tr>
                  <a:tr h="3978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593939" r="-301235" b="-14121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593939" r="-200000" b="-14121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593939" r="-100823" b="-14121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593939" r="-823" b="-14121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3627055"/>
                      </a:ext>
                    </a:extLst>
                  </a:tr>
                  <a:tr h="401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704615" r="-301235" b="-133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704615" r="-200000" b="-133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704615" r="-100823" b="-133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704615" r="-823" b="-133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75741539"/>
                      </a:ext>
                    </a:extLst>
                  </a:tr>
                  <a:tr h="401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792424" r="-301235" b="-1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792424" r="-200000" b="-1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792424" r="-100823" b="-12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792424" r="-823" b="-12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5263129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892424" r="-301235" b="-1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892424" r="-200000" b="-1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892424" r="-100823" b="-1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892424" r="-823" b="-11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0989777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007692" r="-301235" b="-10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007692" r="-200000" b="-10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007692" r="-100823" b="-10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007692" r="-823" b="-1030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87642163"/>
                      </a:ext>
                    </a:extLst>
                  </a:tr>
                  <a:tr h="40074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090909" r="-301235" b="-9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090909" r="-200000" b="-9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090909" r="-100823" b="-9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090909" r="-823" b="-9151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288048"/>
                      </a:ext>
                    </a:extLst>
                  </a:tr>
                  <a:tr h="4356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107042" r="-301235" b="-750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107042" r="-200000" b="-750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107042" r="-100823" b="-750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107042" r="-823" b="-750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6384040"/>
                      </a:ext>
                    </a:extLst>
                  </a:tr>
                  <a:tr h="401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298485" r="-301235" b="-7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298485" r="-200000" b="-7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298485" r="-100823" b="-7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298485" r="-823" b="-7075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9732170"/>
                      </a:ext>
                    </a:extLst>
                  </a:tr>
                  <a:tr h="401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398485" r="-301235" b="-6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398485" r="-200000" b="-6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398485" r="-100823" b="-6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398485" r="-823" b="-6075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5219028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521538" r="-301235" b="-5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521538" r="-200000" b="-5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521538" r="-100823" b="-5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521538" r="-823" b="-516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00319784"/>
                      </a:ext>
                    </a:extLst>
                  </a:tr>
                  <a:tr h="3978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596970" r="-301235" b="-4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596970" r="-200000" b="-4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596970" r="-100823" b="-4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596970" r="-823" b="-40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9107933"/>
                      </a:ext>
                    </a:extLst>
                  </a:tr>
                  <a:tr h="401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723077" r="-301235" b="-3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723077" r="-200000" b="-3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723077" r="-100823" b="-3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723077" r="-823" b="-31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74928892"/>
                      </a:ext>
                    </a:extLst>
                  </a:tr>
                  <a:tr h="4013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795455" r="-301235" b="-2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795455" r="-200000" b="-2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795455" r="-100823" b="-2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795455" r="-823" b="-2106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22793"/>
                      </a:ext>
                    </a:extLst>
                  </a:tr>
                  <a:tr h="3979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895455" r="-301235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895455" r="-200000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895455" r="-100823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895455" r="-823" b="-1106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3594283"/>
                      </a:ext>
                    </a:extLst>
                  </a:tr>
                  <a:tr h="43509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412" t="-1854930" r="-301235" b="-28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100000" t="-1854930" r="-200000" b="-28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200823" t="-1854930" r="-100823" b="-28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blipFill>
                          <a:blip r:embed="rId2"/>
                          <a:stretch>
                            <a:fillRect l="-300823" t="-1854930" r="-823" b="-28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7032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5588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E0E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7BE3CB-0A25-98A7-D7CD-0712813A103F}"/>
              </a:ext>
            </a:extLst>
          </p:cNvPr>
          <p:cNvSpPr/>
          <p:nvPr/>
        </p:nvSpPr>
        <p:spPr>
          <a:xfrm>
            <a:off x="1" y="101574"/>
            <a:ext cx="6857999" cy="443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TASK: Using the table of side ratios, find the lettered sides and angles. 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51D193E0-617E-DE23-AF03-A1D3B4EC525F}"/>
              </a:ext>
            </a:extLst>
          </p:cNvPr>
          <p:cNvSpPr/>
          <p:nvPr/>
        </p:nvSpPr>
        <p:spPr>
          <a:xfrm flipH="1">
            <a:off x="4109370" y="2786585"/>
            <a:ext cx="1327084" cy="654714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3F2DC494-A7C8-D659-3440-C2828D67FFCC}"/>
              </a:ext>
            </a:extLst>
          </p:cNvPr>
          <p:cNvSpPr/>
          <p:nvPr/>
        </p:nvSpPr>
        <p:spPr>
          <a:xfrm flipH="1">
            <a:off x="4040219" y="825520"/>
            <a:ext cx="1396235" cy="1085519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A7BCD98B-248B-3791-8291-70920E1CB113}"/>
              </a:ext>
            </a:extLst>
          </p:cNvPr>
          <p:cNvSpPr/>
          <p:nvPr/>
        </p:nvSpPr>
        <p:spPr>
          <a:xfrm flipH="1">
            <a:off x="697716" y="2889833"/>
            <a:ext cx="1188569" cy="472712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7EF19BAA-F541-4B71-A6D3-31C1443A547D}"/>
              </a:ext>
            </a:extLst>
          </p:cNvPr>
          <p:cNvSpPr/>
          <p:nvPr/>
        </p:nvSpPr>
        <p:spPr>
          <a:xfrm flipH="1">
            <a:off x="510580" y="1421215"/>
            <a:ext cx="1601824" cy="472712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390BDE65-7764-F0ED-C70A-DCF4ED003FB9}"/>
              </a:ext>
            </a:extLst>
          </p:cNvPr>
          <p:cNvSpPr/>
          <p:nvPr/>
        </p:nvSpPr>
        <p:spPr>
          <a:xfrm rot="7714712">
            <a:off x="4425133" y="4792214"/>
            <a:ext cx="881360" cy="1086232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1B7BE95B-27C7-9ED1-3632-2D8EBA3B5B8E}"/>
              </a:ext>
            </a:extLst>
          </p:cNvPr>
          <p:cNvSpPr/>
          <p:nvPr/>
        </p:nvSpPr>
        <p:spPr>
          <a:xfrm rot="16200000">
            <a:off x="857001" y="4483702"/>
            <a:ext cx="1286718" cy="1066895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91C2688E-8A46-0DAD-1E92-9DBB11017DF4}"/>
              </a:ext>
            </a:extLst>
          </p:cNvPr>
          <p:cNvSpPr/>
          <p:nvPr/>
        </p:nvSpPr>
        <p:spPr>
          <a:xfrm rot="19221468">
            <a:off x="741178" y="6035526"/>
            <a:ext cx="1498756" cy="1263097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964562E4-9BFF-A8B7-3732-D9AFDE50803D}"/>
              </a:ext>
            </a:extLst>
          </p:cNvPr>
          <p:cNvSpPr/>
          <p:nvPr/>
        </p:nvSpPr>
        <p:spPr>
          <a:xfrm>
            <a:off x="4203540" y="6249515"/>
            <a:ext cx="1437671" cy="1086232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E456D4D9-89B2-09F4-C91E-9C4F5016A653}"/>
              </a:ext>
            </a:extLst>
          </p:cNvPr>
          <p:cNvSpPr/>
          <p:nvPr/>
        </p:nvSpPr>
        <p:spPr>
          <a:xfrm>
            <a:off x="806499" y="8308724"/>
            <a:ext cx="1864617" cy="1063762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A0761950-8625-1EAF-EF0B-69DDD16101B9}"/>
              </a:ext>
            </a:extLst>
          </p:cNvPr>
          <p:cNvSpPr/>
          <p:nvPr/>
        </p:nvSpPr>
        <p:spPr>
          <a:xfrm rot="16200000">
            <a:off x="4427817" y="7558701"/>
            <a:ext cx="1495341" cy="2132231"/>
          </a:xfrm>
          <a:prstGeom prst="rtTriangl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27" name="Partial Circle 26">
            <a:extLst>
              <a:ext uri="{FF2B5EF4-FFF2-40B4-BE49-F238E27FC236}">
                <a16:creationId xmlns:a16="http://schemas.microsoft.com/office/drawing/2014/main" id="{7CAC9F16-85CE-E75E-3C2C-4B54A52C88BB}"/>
              </a:ext>
            </a:extLst>
          </p:cNvPr>
          <p:cNvSpPr/>
          <p:nvPr/>
        </p:nvSpPr>
        <p:spPr>
          <a:xfrm>
            <a:off x="183856" y="1579097"/>
            <a:ext cx="653445" cy="653445"/>
          </a:xfrm>
          <a:prstGeom prst="pie">
            <a:avLst>
              <a:gd name="adj1" fmla="val 20595059"/>
              <a:gd name="adj2" fmla="val 21517217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28" name="Partial Circle 27">
            <a:extLst>
              <a:ext uri="{FF2B5EF4-FFF2-40B4-BE49-F238E27FC236}">
                <a16:creationId xmlns:a16="http://schemas.microsoft.com/office/drawing/2014/main" id="{30F7EEA6-A1CB-121E-BE24-0267AC07A9F7}"/>
              </a:ext>
            </a:extLst>
          </p:cNvPr>
          <p:cNvSpPr/>
          <p:nvPr/>
        </p:nvSpPr>
        <p:spPr>
          <a:xfrm>
            <a:off x="3703846" y="1588646"/>
            <a:ext cx="653445" cy="653445"/>
          </a:xfrm>
          <a:prstGeom prst="pie">
            <a:avLst>
              <a:gd name="adj1" fmla="val 19491978"/>
              <a:gd name="adj2" fmla="val 21475856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29" name="Partial Circle 28">
            <a:extLst>
              <a:ext uri="{FF2B5EF4-FFF2-40B4-BE49-F238E27FC236}">
                <a16:creationId xmlns:a16="http://schemas.microsoft.com/office/drawing/2014/main" id="{E3000F6C-0171-6ABA-6BB0-B8D0C6618B96}"/>
              </a:ext>
            </a:extLst>
          </p:cNvPr>
          <p:cNvSpPr/>
          <p:nvPr/>
        </p:nvSpPr>
        <p:spPr>
          <a:xfrm>
            <a:off x="370993" y="3029989"/>
            <a:ext cx="653445" cy="653445"/>
          </a:xfrm>
          <a:prstGeom prst="pie">
            <a:avLst>
              <a:gd name="adj1" fmla="val 20362492"/>
              <a:gd name="adj2" fmla="val 21558617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0" name="Partial Circle 29">
            <a:extLst>
              <a:ext uri="{FF2B5EF4-FFF2-40B4-BE49-F238E27FC236}">
                <a16:creationId xmlns:a16="http://schemas.microsoft.com/office/drawing/2014/main" id="{87B90ACA-7C5B-FFE3-0FF7-AB2467FD94BA}"/>
              </a:ext>
            </a:extLst>
          </p:cNvPr>
          <p:cNvSpPr/>
          <p:nvPr/>
        </p:nvSpPr>
        <p:spPr>
          <a:xfrm>
            <a:off x="3782648" y="3120652"/>
            <a:ext cx="653445" cy="653445"/>
          </a:xfrm>
          <a:prstGeom prst="pie">
            <a:avLst>
              <a:gd name="adj1" fmla="val 20000354"/>
              <a:gd name="adj2" fmla="val 21558617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1" name="Partial Circle 30">
            <a:extLst>
              <a:ext uri="{FF2B5EF4-FFF2-40B4-BE49-F238E27FC236}">
                <a16:creationId xmlns:a16="http://schemas.microsoft.com/office/drawing/2014/main" id="{91B55279-E91F-B66A-6E49-D61BC6307088}"/>
              </a:ext>
            </a:extLst>
          </p:cNvPr>
          <p:cNvSpPr/>
          <p:nvPr/>
        </p:nvSpPr>
        <p:spPr>
          <a:xfrm>
            <a:off x="1707084" y="4047067"/>
            <a:ext cx="653445" cy="653445"/>
          </a:xfrm>
          <a:prstGeom prst="pie">
            <a:avLst>
              <a:gd name="adj1" fmla="val 5352018"/>
              <a:gd name="adj2" fmla="val 7713973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2" name="Partial Circle 31">
            <a:extLst>
              <a:ext uri="{FF2B5EF4-FFF2-40B4-BE49-F238E27FC236}">
                <a16:creationId xmlns:a16="http://schemas.microsoft.com/office/drawing/2014/main" id="{9C0F43B2-85A8-1428-59AC-743A1740795E}"/>
              </a:ext>
            </a:extLst>
          </p:cNvPr>
          <p:cNvSpPr/>
          <p:nvPr/>
        </p:nvSpPr>
        <p:spPr>
          <a:xfrm>
            <a:off x="5238475" y="5008607"/>
            <a:ext cx="653445" cy="653445"/>
          </a:xfrm>
          <a:prstGeom prst="pie">
            <a:avLst>
              <a:gd name="adj1" fmla="val 10807566"/>
              <a:gd name="adj2" fmla="val 13134925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3" name="Partial Circle 32">
            <a:extLst>
              <a:ext uri="{FF2B5EF4-FFF2-40B4-BE49-F238E27FC236}">
                <a16:creationId xmlns:a16="http://schemas.microsoft.com/office/drawing/2014/main" id="{82F516B5-3D2C-AD0C-6D76-3B27D6694164}"/>
              </a:ext>
            </a:extLst>
          </p:cNvPr>
          <p:cNvSpPr/>
          <p:nvPr/>
        </p:nvSpPr>
        <p:spPr>
          <a:xfrm>
            <a:off x="175989" y="6331767"/>
            <a:ext cx="653445" cy="653445"/>
          </a:xfrm>
          <a:prstGeom prst="pie">
            <a:avLst>
              <a:gd name="adj1" fmla="val 21586749"/>
              <a:gd name="adj2" fmla="val 2899689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4" name="Partial Circle 33">
            <a:extLst>
              <a:ext uri="{FF2B5EF4-FFF2-40B4-BE49-F238E27FC236}">
                <a16:creationId xmlns:a16="http://schemas.microsoft.com/office/drawing/2014/main" id="{26B55D9C-0369-4D8C-2ED1-EA114EE01343}"/>
              </a:ext>
            </a:extLst>
          </p:cNvPr>
          <p:cNvSpPr/>
          <p:nvPr/>
        </p:nvSpPr>
        <p:spPr>
          <a:xfrm>
            <a:off x="5314489" y="7009024"/>
            <a:ext cx="653445" cy="653445"/>
          </a:xfrm>
          <a:prstGeom prst="pie">
            <a:avLst>
              <a:gd name="adj1" fmla="val 10837846"/>
              <a:gd name="adj2" fmla="val 12970217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5" name="Partial Circle 34">
            <a:extLst>
              <a:ext uri="{FF2B5EF4-FFF2-40B4-BE49-F238E27FC236}">
                <a16:creationId xmlns:a16="http://schemas.microsoft.com/office/drawing/2014/main" id="{CBD6E921-C81C-1B0B-90AE-EEDA88799504}"/>
              </a:ext>
            </a:extLst>
          </p:cNvPr>
          <p:cNvSpPr/>
          <p:nvPr/>
        </p:nvSpPr>
        <p:spPr>
          <a:xfrm>
            <a:off x="2344393" y="9045764"/>
            <a:ext cx="653445" cy="653445"/>
          </a:xfrm>
          <a:prstGeom prst="pie">
            <a:avLst>
              <a:gd name="adj1" fmla="val 10761225"/>
              <a:gd name="adj2" fmla="val 12595455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6" name="Partial Circle 35">
            <a:extLst>
              <a:ext uri="{FF2B5EF4-FFF2-40B4-BE49-F238E27FC236}">
                <a16:creationId xmlns:a16="http://schemas.microsoft.com/office/drawing/2014/main" id="{0D89D63A-ABA3-08DE-FBA9-94B435D81BCD}"/>
              </a:ext>
            </a:extLst>
          </p:cNvPr>
          <p:cNvSpPr/>
          <p:nvPr/>
        </p:nvSpPr>
        <p:spPr>
          <a:xfrm>
            <a:off x="3786581" y="9045764"/>
            <a:ext cx="653445" cy="653445"/>
          </a:xfrm>
          <a:prstGeom prst="pie">
            <a:avLst>
              <a:gd name="adj1" fmla="val 19477723"/>
              <a:gd name="adj2" fmla="val 32772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BAE700D-DCC5-5185-83C2-534E26FA4367}"/>
              </a:ext>
            </a:extLst>
          </p:cNvPr>
          <p:cNvSpPr/>
          <p:nvPr/>
        </p:nvSpPr>
        <p:spPr>
          <a:xfrm>
            <a:off x="1978328" y="1764970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EB663C-1FE3-FF1F-34B0-5CEA8D34BC7B}"/>
              </a:ext>
            </a:extLst>
          </p:cNvPr>
          <p:cNvSpPr/>
          <p:nvPr/>
        </p:nvSpPr>
        <p:spPr>
          <a:xfrm>
            <a:off x="5305765" y="1783035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2DCEF5-5249-9498-C683-80C69555FAE1}"/>
              </a:ext>
            </a:extLst>
          </p:cNvPr>
          <p:cNvSpPr/>
          <p:nvPr/>
        </p:nvSpPr>
        <p:spPr>
          <a:xfrm>
            <a:off x="1755595" y="3231856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027402-D92F-B68B-C507-1D010E4F3192}"/>
              </a:ext>
            </a:extLst>
          </p:cNvPr>
          <p:cNvSpPr/>
          <p:nvPr/>
        </p:nvSpPr>
        <p:spPr>
          <a:xfrm>
            <a:off x="5305765" y="3316686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376A897-681B-3B3F-96AC-2B95251173D3}"/>
              </a:ext>
            </a:extLst>
          </p:cNvPr>
          <p:cNvSpPr/>
          <p:nvPr/>
        </p:nvSpPr>
        <p:spPr>
          <a:xfrm>
            <a:off x="1906269" y="5528202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D669075-CAF7-ED17-C93A-7CABEA568D03}"/>
              </a:ext>
            </a:extLst>
          </p:cNvPr>
          <p:cNvSpPr/>
          <p:nvPr/>
        </p:nvSpPr>
        <p:spPr>
          <a:xfrm rot="18370447">
            <a:off x="4659443" y="4681154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DC5021-809C-C190-7E4E-D41EA01AF0BC}"/>
              </a:ext>
            </a:extLst>
          </p:cNvPr>
          <p:cNvSpPr/>
          <p:nvPr/>
        </p:nvSpPr>
        <p:spPr>
          <a:xfrm rot="2854096">
            <a:off x="1258707" y="7478020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FE1051-F9C4-4446-CF8A-65C38B7DD8F3}"/>
              </a:ext>
            </a:extLst>
          </p:cNvPr>
          <p:cNvSpPr/>
          <p:nvPr/>
        </p:nvSpPr>
        <p:spPr>
          <a:xfrm>
            <a:off x="4203540" y="7200680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4CD725B-D373-BC00-8722-009CA1CB0CAD}"/>
              </a:ext>
            </a:extLst>
          </p:cNvPr>
          <p:cNvSpPr/>
          <p:nvPr/>
        </p:nvSpPr>
        <p:spPr>
          <a:xfrm>
            <a:off x="6109713" y="9241797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901AC76-2E1F-7745-C8FD-F9FB094177BE}"/>
              </a:ext>
            </a:extLst>
          </p:cNvPr>
          <p:cNvSpPr/>
          <p:nvPr/>
        </p:nvSpPr>
        <p:spPr>
          <a:xfrm>
            <a:off x="805297" y="9241797"/>
            <a:ext cx="130689" cy="13068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D25C83-CC52-48EA-05D0-85393B97C11D}"/>
                  </a:ext>
                </a:extLst>
              </p:cNvPr>
              <p:cNvSpPr txBox="1"/>
              <p:nvPr/>
            </p:nvSpPr>
            <p:spPr>
              <a:xfrm>
                <a:off x="663509" y="1690481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8.8°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D25C83-CC52-48EA-05D0-85393B97C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09" y="1690481"/>
                <a:ext cx="840582" cy="2599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E98B44E-A871-3CDF-5A89-8855FB54011B}"/>
                  </a:ext>
                </a:extLst>
              </p:cNvPr>
              <p:cNvSpPr txBox="1"/>
              <p:nvPr/>
            </p:nvSpPr>
            <p:spPr>
              <a:xfrm>
                <a:off x="4109371" y="1642533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42.1°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E98B44E-A871-3CDF-5A89-8855FB540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371" y="1642533"/>
                <a:ext cx="840582" cy="2599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7143E29-185A-DBCC-0E0A-1F93A3247778}"/>
                  </a:ext>
                </a:extLst>
              </p:cNvPr>
              <p:cNvSpPr txBox="1"/>
              <p:nvPr/>
            </p:nvSpPr>
            <p:spPr>
              <a:xfrm>
                <a:off x="803843" y="3138370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12.7°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7143E29-185A-DBCC-0E0A-1F93A3247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843" y="3138370"/>
                <a:ext cx="840582" cy="2599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20BA4EA5-2F76-D843-73C2-B70B6E383F99}"/>
              </a:ext>
            </a:extLst>
          </p:cNvPr>
          <p:cNvSpPr txBox="1"/>
          <p:nvPr/>
        </p:nvSpPr>
        <p:spPr>
          <a:xfrm>
            <a:off x="1152950" y="1892288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42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4E2E05C-0101-CFDB-D11C-F587B7F00D23}"/>
                  </a:ext>
                </a:extLst>
              </p:cNvPr>
              <p:cNvSpPr txBox="1"/>
              <p:nvPr/>
            </p:nvSpPr>
            <p:spPr>
              <a:xfrm>
                <a:off x="1472286" y="4679189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4E2E05C-0101-CFDB-D11C-F587B7F00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286" y="4679189"/>
                <a:ext cx="840582" cy="2599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67E4F71-5041-531F-1535-57D7067BF79A}"/>
                  </a:ext>
                </a:extLst>
              </p:cNvPr>
              <p:cNvSpPr txBox="1"/>
              <p:nvPr/>
            </p:nvSpPr>
            <p:spPr>
              <a:xfrm>
                <a:off x="4724616" y="5060326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67E4F71-5041-531F-1535-57D7067BF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616" y="5060326"/>
                <a:ext cx="840582" cy="2599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76558CE-0C16-1DEC-04CF-5CAA11C5B588}"/>
                  </a:ext>
                </a:extLst>
              </p:cNvPr>
              <p:cNvSpPr txBox="1"/>
              <p:nvPr/>
            </p:nvSpPr>
            <p:spPr>
              <a:xfrm>
                <a:off x="470910" y="6730291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76558CE-0C16-1DEC-04CF-5CAA11C5B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10" y="6730291"/>
                <a:ext cx="840582" cy="2599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1115B14-A831-C156-BB91-DF38207C2D96}"/>
                  </a:ext>
                </a:extLst>
              </p:cNvPr>
              <p:cNvSpPr txBox="1"/>
              <p:nvPr/>
            </p:nvSpPr>
            <p:spPr>
              <a:xfrm>
                <a:off x="4783070" y="7044654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1115B14-A831-C156-BB91-DF38207C2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070" y="7044654"/>
                <a:ext cx="840582" cy="2599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185777B-B2E8-05C4-3661-F335D870BDDF}"/>
                  </a:ext>
                </a:extLst>
              </p:cNvPr>
              <p:cNvSpPr txBox="1"/>
              <p:nvPr/>
            </p:nvSpPr>
            <p:spPr>
              <a:xfrm>
                <a:off x="1707085" y="9121092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25.1°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185777B-B2E8-05C4-3661-F335D870B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085" y="9121092"/>
                <a:ext cx="840582" cy="2599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5C57F7B7-0F4C-9A4E-0D29-5D19F1140212}"/>
                  </a:ext>
                </a:extLst>
              </p:cNvPr>
              <p:cNvSpPr txBox="1"/>
              <p:nvPr/>
            </p:nvSpPr>
            <p:spPr>
              <a:xfrm>
                <a:off x="4225105" y="9100763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26.0°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5C57F7B7-0F4C-9A4E-0D29-5D19F1140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105" y="9100763"/>
                <a:ext cx="840582" cy="2599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B77F7B3-6A6C-1007-F54B-12A7F5E81820}"/>
                  </a:ext>
                </a:extLst>
              </p:cNvPr>
              <p:cNvSpPr txBox="1"/>
              <p:nvPr/>
            </p:nvSpPr>
            <p:spPr>
              <a:xfrm>
                <a:off x="4166427" y="3214725"/>
                <a:ext cx="840582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89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089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B77F7B3-6A6C-1007-F54B-12A7F5E81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427" y="3214725"/>
                <a:ext cx="840582" cy="2599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C2D465AC-E1FC-211B-A9D6-BE76C128BBD0}"/>
              </a:ext>
            </a:extLst>
          </p:cNvPr>
          <p:cNvSpPr txBox="1"/>
          <p:nvPr/>
        </p:nvSpPr>
        <p:spPr>
          <a:xfrm>
            <a:off x="4234685" y="1120439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970 mm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5CC3187-B1B3-96AB-C08A-5AFC1668C0BD}"/>
              </a:ext>
            </a:extLst>
          </p:cNvPr>
          <p:cNvSpPr txBox="1"/>
          <p:nvPr/>
        </p:nvSpPr>
        <p:spPr>
          <a:xfrm>
            <a:off x="1872954" y="2976270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3 cm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BDD1EE0-C6DC-4204-5339-00CD2CA1DA4C}"/>
              </a:ext>
            </a:extLst>
          </p:cNvPr>
          <p:cNvSpPr txBox="1"/>
          <p:nvPr/>
        </p:nvSpPr>
        <p:spPr>
          <a:xfrm>
            <a:off x="5493511" y="3008667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3.5 cm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7AACAFF-A965-EE40-27DD-BFFD7DC0E204}"/>
              </a:ext>
            </a:extLst>
          </p:cNvPr>
          <p:cNvSpPr txBox="1"/>
          <p:nvPr/>
        </p:nvSpPr>
        <p:spPr>
          <a:xfrm>
            <a:off x="4395814" y="2797129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12.5 cm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8A3A9A6-F81B-5AF9-DAFE-601F355411DE}"/>
              </a:ext>
            </a:extLst>
          </p:cNvPr>
          <p:cNvSpPr txBox="1"/>
          <p:nvPr/>
        </p:nvSpPr>
        <p:spPr>
          <a:xfrm>
            <a:off x="2036945" y="4808749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33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22FBDB6-00DF-5743-A81A-A1A56BA0BE42}"/>
                  </a:ext>
                </a:extLst>
              </p:cNvPr>
              <p:cNvSpPr txBox="1"/>
              <p:nvPr/>
            </p:nvSpPr>
            <p:spPr>
              <a:xfrm>
                <a:off x="1324478" y="5685844"/>
                <a:ext cx="840582" cy="330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en-GB" sz="1089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089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089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089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089" dirty="0"/>
                  <a:t>cm</a:t>
                </a:r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22FBDB6-00DF-5743-A81A-A1A56BA0B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478" y="5685844"/>
                <a:ext cx="840582" cy="3302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DD7E9DA-2C33-4BD9-D43E-738260D28BDB}"/>
                  </a:ext>
                </a:extLst>
              </p:cNvPr>
              <p:cNvSpPr txBox="1"/>
              <p:nvPr/>
            </p:nvSpPr>
            <p:spPr>
              <a:xfrm>
                <a:off x="5127352" y="4722042"/>
                <a:ext cx="840582" cy="329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1089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089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089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089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089" dirty="0"/>
                  <a:t>cm</a:t>
                </a:r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DD7E9DA-2C33-4BD9-D43E-738260D28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7352" y="4722042"/>
                <a:ext cx="840582" cy="3290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5878E0-B301-A369-100F-3F6218101663}"/>
                  </a:ext>
                </a:extLst>
              </p:cNvPr>
              <p:cNvSpPr txBox="1"/>
              <p:nvPr/>
            </p:nvSpPr>
            <p:spPr>
              <a:xfrm>
                <a:off x="4395813" y="5344647"/>
                <a:ext cx="840582" cy="332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1089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089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089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089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089" dirty="0"/>
                  <a:t>cm</a:t>
                </a:r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5878E0-B301-A369-100F-3F6218101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813" y="5344647"/>
                <a:ext cx="840582" cy="33291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FEA2D392-C59D-177E-204F-EBA6E71A2355}"/>
              </a:ext>
            </a:extLst>
          </p:cNvPr>
          <p:cNvSpPr txBox="1"/>
          <p:nvPr/>
        </p:nvSpPr>
        <p:spPr>
          <a:xfrm>
            <a:off x="1137746" y="6358228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14.6 cm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CDCB6DC-D85C-BF47-D9AB-622646A8F89B}"/>
              </a:ext>
            </a:extLst>
          </p:cNvPr>
          <p:cNvSpPr txBox="1"/>
          <p:nvPr/>
        </p:nvSpPr>
        <p:spPr>
          <a:xfrm>
            <a:off x="383551" y="7130576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9.6 cm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328FE2F-F098-C453-BDBF-95136D75A27D}"/>
              </a:ext>
            </a:extLst>
          </p:cNvPr>
          <p:cNvSpPr txBox="1"/>
          <p:nvPr/>
        </p:nvSpPr>
        <p:spPr>
          <a:xfrm>
            <a:off x="4566806" y="7343043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5 cm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5241097-03C4-A53D-4D72-4B2F77B057EC}"/>
              </a:ext>
            </a:extLst>
          </p:cNvPr>
          <p:cNvSpPr txBox="1"/>
          <p:nvPr/>
        </p:nvSpPr>
        <p:spPr>
          <a:xfrm>
            <a:off x="3726224" y="6633037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5 cm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19BF237-26FF-AEDF-0892-2291771B2A4E}"/>
              </a:ext>
            </a:extLst>
          </p:cNvPr>
          <p:cNvSpPr txBox="1"/>
          <p:nvPr/>
        </p:nvSpPr>
        <p:spPr>
          <a:xfrm>
            <a:off x="1452662" y="8470441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5 cm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5D69924-D24D-2D8C-6261-EA4174820DF1}"/>
              </a:ext>
            </a:extLst>
          </p:cNvPr>
          <p:cNvSpPr txBox="1"/>
          <p:nvPr/>
        </p:nvSpPr>
        <p:spPr>
          <a:xfrm>
            <a:off x="6240402" y="8586462"/>
            <a:ext cx="840582" cy="259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89" dirty="0"/>
              <a:t>1 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5FBD201-3930-15C4-020A-0D037AF3A688}"/>
                  </a:ext>
                </a:extLst>
              </p:cNvPr>
              <p:cNvSpPr txBox="1"/>
              <p:nvPr/>
            </p:nvSpPr>
            <p:spPr>
              <a:xfrm>
                <a:off x="1066562" y="1338183"/>
                <a:ext cx="506679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89" dirty="0"/>
                  <a:t> cm</a:t>
                </a:r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5FBD201-3930-15C4-020A-0D037AF3A6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562" y="1338183"/>
                <a:ext cx="506679" cy="259943"/>
              </a:xfrm>
              <a:prstGeom prst="rect">
                <a:avLst/>
              </a:prstGeom>
              <a:blipFill>
                <a:blip r:embed="rId14"/>
                <a:stretch>
                  <a:fillRect t="-2381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FD7065BB-5A17-2138-927A-C0E3B5F7FD50}"/>
                  </a:ext>
                </a:extLst>
              </p:cNvPr>
              <p:cNvSpPr txBox="1"/>
              <p:nvPr/>
            </p:nvSpPr>
            <p:spPr>
              <a:xfrm>
                <a:off x="4672617" y="1900842"/>
                <a:ext cx="506679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89" dirty="0"/>
                  <a:t> cm</a:t>
                </a:r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FD7065BB-5A17-2138-927A-C0E3B5F7F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617" y="1900842"/>
                <a:ext cx="506679" cy="259943"/>
              </a:xfrm>
              <a:prstGeom prst="rect">
                <a:avLst/>
              </a:prstGeom>
              <a:blipFill>
                <a:blip r:embed="rId14"/>
                <a:stretch>
                  <a:fillRect t="-2381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3C0F6527-19E1-9F4A-65D7-90873E2261CD}"/>
                  </a:ext>
                </a:extLst>
              </p:cNvPr>
              <p:cNvSpPr txBox="1"/>
              <p:nvPr/>
            </p:nvSpPr>
            <p:spPr>
              <a:xfrm>
                <a:off x="1099752" y="3347421"/>
                <a:ext cx="506679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89" dirty="0"/>
                  <a:t> cm</a:t>
                </a:r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3C0F6527-19E1-9F4A-65D7-90873E226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752" y="3347421"/>
                <a:ext cx="506679" cy="259943"/>
              </a:xfrm>
              <a:prstGeom prst="rect">
                <a:avLst/>
              </a:prstGeom>
              <a:blipFill>
                <a:blip r:embed="rId15"/>
                <a:stretch>
                  <a:fillRect t="-2326" b="-139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CBCB58D-F519-4494-5B54-79DBD8EC6881}"/>
                  </a:ext>
                </a:extLst>
              </p:cNvPr>
              <p:cNvSpPr txBox="1"/>
              <p:nvPr/>
            </p:nvSpPr>
            <p:spPr>
              <a:xfrm>
                <a:off x="391764" y="8733470"/>
                <a:ext cx="506679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89" dirty="0"/>
                  <a:t> cm</a:t>
                </a:r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CBCB58D-F519-4494-5B54-79DBD8EC6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64" y="8733470"/>
                <a:ext cx="506679" cy="259943"/>
              </a:xfrm>
              <a:prstGeom prst="rect">
                <a:avLst/>
              </a:prstGeom>
              <a:blipFill>
                <a:blip r:embed="rId14"/>
                <a:stretch>
                  <a:fillRect t="-2381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043CA7D2-5BA5-4230-A1B9-69BEE702E550}"/>
                  </a:ext>
                </a:extLst>
              </p:cNvPr>
              <p:cNvSpPr txBox="1"/>
              <p:nvPr/>
            </p:nvSpPr>
            <p:spPr>
              <a:xfrm>
                <a:off x="4661123" y="8450784"/>
                <a:ext cx="506679" cy="25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089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89" dirty="0"/>
                  <a:t> cm</a:t>
                </a:r>
              </a:p>
            </p:txBody>
          </p:sp>
        </mc:Choice>
        <mc:Fallback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043CA7D2-5BA5-4230-A1B9-69BEE702E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123" y="8450784"/>
                <a:ext cx="506679" cy="259943"/>
              </a:xfrm>
              <a:prstGeom prst="rect">
                <a:avLst/>
              </a:prstGeom>
              <a:blipFill>
                <a:blip r:embed="rId16"/>
                <a:stretch>
                  <a:fillRect t="-2326" b="-139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Oval 77">
            <a:extLst>
              <a:ext uri="{FF2B5EF4-FFF2-40B4-BE49-F238E27FC236}">
                <a16:creationId xmlns:a16="http://schemas.microsoft.com/office/drawing/2014/main" id="{28EA27EC-0044-E897-49E1-542D0207C1E1}"/>
              </a:ext>
            </a:extLst>
          </p:cNvPr>
          <p:cNvSpPr/>
          <p:nvPr/>
        </p:nvSpPr>
        <p:spPr>
          <a:xfrm>
            <a:off x="330435" y="659773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1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158EA8A-74AF-71B6-A98B-2495C20337B0}"/>
              </a:ext>
            </a:extLst>
          </p:cNvPr>
          <p:cNvSpPr/>
          <p:nvPr/>
        </p:nvSpPr>
        <p:spPr>
          <a:xfrm>
            <a:off x="3587222" y="659773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2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CA2FA2D0-0994-D2E4-90CD-E88355AAB6DA}"/>
              </a:ext>
            </a:extLst>
          </p:cNvPr>
          <p:cNvSpPr/>
          <p:nvPr/>
        </p:nvSpPr>
        <p:spPr>
          <a:xfrm>
            <a:off x="331908" y="2503366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3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A27B0127-C723-2434-DEEA-4586E2D8E2F5}"/>
              </a:ext>
            </a:extLst>
          </p:cNvPr>
          <p:cNvSpPr/>
          <p:nvPr/>
        </p:nvSpPr>
        <p:spPr>
          <a:xfrm>
            <a:off x="3564844" y="2503366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4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1FF7DA46-5913-515A-4303-FC2058EC8A0D}"/>
              </a:ext>
            </a:extLst>
          </p:cNvPr>
          <p:cNvSpPr/>
          <p:nvPr/>
        </p:nvSpPr>
        <p:spPr>
          <a:xfrm>
            <a:off x="370993" y="4388269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5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E14BF99-966D-91FA-86F1-AE542525E664}"/>
              </a:ext>
            </a:extLst>
          </p:cNvPr>
          <p:cNvSpPr/>
          <p:nvPr/>
        </p:nvSpPr>
        <p:spPr>
          <a:xfrm>
            <a:off x="3564844" y="4332703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6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216A556A-A0FD-0875-AC43-49406EE18068}"/>
              </a:ext>
            </a:extLst>
          </p:cNvPr>
          <p:cNvSpPr/>
          <p:nvPr/>
        </p:nvSpPr>
        <p:spPr>
          <a:xfrm>
            <a:off x="330435" y="6064666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7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19484910-04F9-C26B-532C-6A0A0914B1C7}"/>
              </a:ext>
            </a:extLst>
          </p:cNvPr>
          <p:cNvSpPr/>
          <p:nvPr/>
        </p:nvSpPr>
        <p:spPr>
          <a:xfrm>
            <a:off x="3584478" y="6053764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8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86B40062-AA71-EB41-BB66-B02047E4FE78}"/>
              </a:ext>
            </a:extLst>
          </p:cNvPr>
          <p:cNvSpPr/>
          <p:nvPr/>
        </p:nvSpPr>
        <p:spPr>
          <a:xfrm>
            <a:off x="350817" y="7996003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9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4C09B498-DC94-E934-D05A-AFE62DFD5EF4}"/>
              </a:ext>
            </a:extLst>
          </p:cNvPr>
          <p:cNvSpPr/>
          <p:nvPr/>
        </p:nvSpPr>
        <p:spPr>
          <a:xfrm>
            <a:off x="3588586" y="7996003"/>
            <a:ext cx="278003" cy="27800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49A0650-170F-049F-E69E-DB5F4E09DA66}"/>
              </a:ext>
            </a:extLst>
          </p:cNvPr>
          <p:cNvSpPr txBox="1"/>
          <p:nvPr/>
        </p:nvSpPr>
        <p:spPr>
          <a:xfrm>
            <a:off x="3527380" y="7967409"/>
            <a:ext cx="49138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4548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328F7C-68CF-BED5-C773-36892A102F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D7E0E7"/>
              </a:clrFrom>
              <a:clrTo>
                <a:srgbClr val="D7E0E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01254"/>
            <a:ext cx="6858000" cy="924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299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D68C8D-37AE-8C00-9440-B656733B9D6D}"/>
              </a:ext>
            </a:extLst>
          </p:cNvPr>
          <p:cNvSpPr/>
          <p:nvPr/>
        </p:nvSpPr>
        <p:spPr>
          <a:xfrm>
            <a:off x="-1" y="101254"/>
            <a:ext cx="3872754" cy="4199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TRIGONOMETRIC RATIOS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00E177D-D583-30E9-017E-2F75576D8008}"/>
              </a:ext>
            </a:extLst>
          </p:cNvPr>
          <p:cNvGrpSpPr/>
          <p:nvPr/>
        </p:nvGrpSpPr>
        <p:grpSpPr>
          <a:xfrm>
            <a:off x="3075816" y="1095176"/>
            <a:ext cx="3589505" cy="2170786"/>
            <a:chOff x="641348" y="2906091"/>
            <a:chExt cx="7143683" cy="432021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A5882D8-F2CA-DBED-D9DA-354D6906777C}"/>
                </a:ext>
              </a:extLst>
            </p:cNvPr>
            <p:cNvGrpSpPr/>
            <p:nvPr/>
          </p:nvGrpSpPr>
          <p:grpSpPr>
            <a:xfrm>
              <a:off x="641348" y="2906091"/>
              <a:ext cx="5651643" cy="4320210"/>
              <a:chOff x="55084" y="2379644"/>
              <a:chExt cx="4461832" cy="2577947"/>
            </a:xfrm>
          </p:grpSpPr>
          <p:sp>
            <p:nvSpPr>
              <p:cNvPr id="28" name="Partial Circle 27">
                <a:extLst>
                  <a:ext uri="{FF2B5EF4-FFF2-40B4-BE49-F238E27FC236}">
                    <a16:creationId xmlns:a16="http://schemas.microsoft.com/office/drawing/2014/main" id="{4A8426E0-80FC-7AE9-9278-FBBC4B26B5E4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F98042D1-4D9D-6709-C9F5-959CD973B69B}"/>
                  </a:ext>
                </a:extLst>
              </p:cNvPr>
              <p:cNvGrpSpPr/>
              <p:nvPr/>
            </p:nvGrpSpPr>
            <p:grpSpPr>
              <a:xfrm>
                <a:off x="1068635" y="2379644"/>
                <a:ext cx="3448281" cy="1564395"/>
                <a:chOff x="1068635" y="2379644"/>
                <a:chExt cx="3448281" cy="1564395"/>
              </a:xfrm>
            </p:grpSpPr>
            <p:sp>
              <p:nvSpPr>
                <p:cNvPr id="30" name="Right Triangle 29">
                  <a:extLst>
                    <a:ext uri="{FF2B5EF4-FFF2-40B4-BE49-F238E27FC236}">
                      <a16:creationId xmlns:a16="http://schemas.microsoft.com/office/drawing/2014/main" id="{0BC438AE-89F5-3C72-FC2A-221D98337698}"/>
                    </a:ext>
                  </a:extLst>
                </p:cNvPr>
                <p:cNvSpPr/>
                <p:nvPr/>
              </p:nvSpPr>
              <p:spPr>
                <a:xfrm flipH="1">
                  <a:off x="1068635" y="2379644"/>
                  <a:ext cx="3448280" cy="1564395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CF37BC44-954F-E762-9893-B84A70F12823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3A3F74B-57CD-2801-AE31-F24AA6B31BB0}"/>
                </a:ext>
              </a:extLst>
            </p:cNvPr>
            <p:cNvGrpSpPr/>
            <p:nvPr/>
          </p:nvGrpSpPr>
          <p:grpSpPr>
            <a:xfrm>
              <a:off x="2293594" y="3481102"/>
              <a:ext cx="5491437" cy="2563980"/>
              <a:chOff x="2293594" y="3481102"/>
              <a:chExt cx="5491437" cy="256398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1BD92735-D568-D2EB-E9ED-736CF6FCAED2}"/>
                      </a:ext>
                    </a:extLst>
                  </p:cNvPr>
                  <p:cNvSpPr txBox="1"/>
                  <p:nvPr/>
                </p:nvSpPr>
                <p:spPr>
                  <a:xfrm>
                    <a:off x="2293594" y="4939069"/>
                    <a:ext cx="1223408" cy="64315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GB" sz="1500" dirty="0"/>
                  </a:p>
                </p:txBody>
              </p:sp>
            </mc:Choice>
            <mc:Fallback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1BD92735-D568-D2EB-E9ED-736CF6FCAED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3594" y="4939069"/>
                    <a:ext cx="1223408" cy="64315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54AAE96-AD2B-E62D-A7B2-653EB17017AF}"/>
                  </a:ext>
                </a:extLst>
              </p:cNvPr>
              <p:cNvSpPr txBox="1"/>
              <p:nvPr/>
            </p:nvSpPr>
            <p:spPr>
              <a:xfrm>
                <a:off x="6396643" y="4216922"/>
                <a:ext cx="1388388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opposite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1944656-8A0A-B757-930C-987C98C794EC}"/>
                  </a:ext>
                </a:extLst>
              </p:cNvPr>
              <p:cNvSpPr txBox="1"/>
              <p:nvPr/>
            </p:nvSpPr>
            <p:spPr>
              <a:xfrm>
                <a:off x="3819591" y="5527754"/>
                <a:ext cx="367644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089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1B27C5B-A4A3-5E8A-90A3-DDD18444C10D}"/>
                  </a:ext>
                </a:extLst>
              </p:cNvPr>
              <p:cNvSpPr txBox="1"/>
              <p:nvPr/>
            </p:nvSpPr>
            <p:spPr>
              <a:xfrm>
                <a:off x="2902678" y="3481102"/>
                <a:ext cx="1748885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hypotenuse</a:t>
                </a: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B92E74B-4659-0B39-AD00-ABC8D752F8E2}"/>
              </a:ext>
            </a:extLst>
          </p:cNvPr>
          <p:cNvGrpSpPr/>
          <p:nvPr/>
        </p:nvGrpSpPr>
        <p:grpSpPr>
          <a:xfrm>
            <a:off x="3030900" y="3747157"/>
            <a:ext cx="3076610" cy="2170786"/>
            <a:chOff x="641348" y="2906091"/>
            <a:chExt cx="6122940" cy="432021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61AC5A69-DB49-A5D7-3636-3E09F4532F55}"/>
                </a:ext>
              </a:extLst>
            </p:cNvPr>
            <p:cNvGrpSpPr/>
            <p:nvPr/>
          </p:nvGrpSpPr>
          <p:grpSpPr>
            <a:xfrm>
              <a:off x="641348" y="2906091"/>
              <a:ext cx="5651643" cy="4320210"/>
              <a:chOff x="55084" y="2379644"/>
              <a:chExt cx="4461832" cy="2577947"/>
            </a:xfrm>
          </p:grpSpPr>
          <p:sp>
            <p:nvSpPr>
              <p:cNvPr id="39" name="Partial Circle 38">
                <a:extLst>
                  <a:ext uri="{FF2B5EF4-FFF2-40B4-BE49-F238E27FC236}">
                    <a16:creationId xmlns:a16="http://schemas.microsoft.com/office/drawing/2014/main" id="{46C0A944-6A61-AA1F-6FCC-7713CBB95884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E41CBD38-9378-B301-F3C6-49B4DAA98DAD}"/>
                  </a:ext>
                </a:extLst>
              </p:cNvPr>
              <p:cNvGrpSpPr/>
              <p:nvPr/>
            </p:nvGrpSpPr>
            <p:grpSpPr>
              <a:xfrm>
                <a:off x="1068635" y="2379644"/>
                <a:ext cx="3448281" cy="1564395"/>
                <a:chOff x="1068635" y="2379644"/>
                <a:chExt cx="3448281" cy="1564395"/>
              </a:xfrm>
            </p:grpSpPr>
            <p:sp>
              <p:nvSpPr>
                <p:cNvPr id="41" name="Right Triangle 40">
                  <a:extLst>
                    <a:ext uri="{FF2B5EF4-FFF2-40B4-BE49-F238E27FC236}">
                      <a16:creationId xmlns:a16="http://schemas.microsoft.com/office/drawing/2014/main" id="{E92E6FCA-10FC-7555-7163-98D313595160}"/>
                    </a:ext>
                  </a:extLst>
                </p:cNvPr>
                <p:cNvSpPr/>
                <p:nvPr/>
              </p:nvSpPr>
              <p:spPr>
                <a:xfrm flipH="1">
                  <a:off x="1068635" y="2379644"/>
                  <a:ext cx="3448280" cy="1564395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49AD9C4B-FE33-2BDC-A331-1FCFC274A682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90E2DCB-9426-8358-F33B-482138A81F76}"/>
                </a:ext>
              </a:extLst>
            </p:cNvPr>
            <p:cNvGrpSpPr/>
            <p:nvPr/>
          </p:nvGrpSpPr>
          <p:grpSpPr>
            <a:xfrm>
              <a:off x="2293594" y="3481102"/>
              <a:ext cx="4470694" cy="2563980"/>
              <a:chOff x="2293594" y="3481102"/>
              <a:chExt cx="4470694" cy="256398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C20F2527-175F-E524-9881-7AB90469ED77}"/>
                      </a:ext>
                    </a:extLst>
                  </p:cNvPr>
                  <p:cNvSpPr txBox="1"/>
                  <p:nvPr/>
                </p:nvSpPr>
                <p:spPr>
                  <a:xfrm>
                    <a:off x="2293594" y="4939069"/>
                    <a:ext cx="1223408" cy="64315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GB" sz="1500" dirty="0"/>
                  </a:p>
                </p:txBody>
              </p:sp>
            </mc:Choice>
            <mc:Fallback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C20F2527-175F-E524-9881-7AB90469ED7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3594" y="4939069"/>
                    <a:ext cx="1223408" cy="64315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A934266-C409-7367-79E0-9AA696AA81A9}"/>
                  </a:ext>
                </a:extLst>
              </p:cNvPr>
              <p:cNvSpPr txBox="1"/>
              <p:nvPr/>
            </p:nvSpPr>
            <p:spPr>
              <a:xfrm>
                <a:off x="6396644" y="4216922"/>
                <a:ext cx="367644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089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323CD87-6740-00A4-CB70-D78F485DC614}"/>
                  </a:ext>
                </a:extLst>
              </p:cNvPr>
              <p:cNvSpPr txBox="1"/>
              <p:nvPr/>
            </p:nvSpPr>
            <p:spPr>
              <a:xfrm>
                <a:off x="3819591" y="5527754"/>
                <a:ext cx="1372437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adjacent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E0FD7B8-75A2-A6D5-71AB-569D8CECC83E}"/>
                  </a:ext>
                </a:extLst>
              </p:cNvPr>
              <p:cNvSpPr txBox="1"/>
              <p:nvPr/>
            </p:nvSpPr>
            <p:spPr>
              <a:xfrm>
                <a:off x="2902678" y="3481102"/>
                <a:ext cx="1748885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hypotenuse</a:t>
                </a:r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E847776-9C41-D75C-7490-71AE4963408E}"/>
              </a:ext>
            </a:extLst>
          </p:cNvPr>
          <p:cNvGrpSpPr/>
          <p:nvPr/>
        </p:nvGrpSpPr>
        <p:grpSpPr>
          <a:xfrm>
            <a:off x="2885438" y="6583494"/>
            <a:ext cx="3589505" cy="2170786"/>
            <a:chOff x="641348" y="2906091"/>
            <a:chExt cx="7143683" cy="4320210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A780892-078A-8FB1-D3C4-A1146AA218B6}"/>
                </a:ext>
              </a:extLst>
            </p:cNvPr>
            <p:cNvGrpSpPr/>
            <p:nvPr/>
          </p:nvGrpSpPr>
          <p:grpSpPr>
            <a:xfrm>
              <a:off x="641348" y="2906091"/>
              <a:ext cx="5651643" cy="4320210"/>
              <a:chOff x="55084" y="2379644"/>
              <a:chExt cx="4461832" cy="2577947"/>
            </a:xfrm>
          </p:grpSpPr>
          <p:sp>
            <p:nvSpPr>
              <p:cNvPr id="50" name="Partial Circle 49">
                <a:extLst>
                  <a:ext uri="{FF2B5EF4-FFF2-40B4-BE49-F238E27FC236}">
                    <a16:creationId xmlns:a16="http://schemas.microsoft.com/office/drawing/2014/main" id="{E27EA41E-6A49-5C3F-7D56-D18F4BCB04D0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138DC63-9A96-A057-B597-0102EABE52B9}"/>
                  </a:ext>
                </a:extLst>
              </p:cNvPr>
              <p:cNvGrpSpPr/>
              <p:nvPr/>
            </p:nvGrpSpPr>
            <p:grpSpPr>
              <a:xfrm>
                <a:off x="1068635" y="2379644"/>
                <a:ext cx="3448281" cy="1564395"/>
                <a:chOff x="1068635" y="2379644"/>
                <a:chExt cx="3448281" cy="1564395"/>
              </a:xfrm>
            </p:grpSpPr>
            <p:sp>
              <p:nvSpPr>
                <p:cNvPr id="52" name="Right Triangle 51">
                  <a:extLst>
                    <a:ext uri="{FF2B5EF4-FFF2-40B4-BE49-F238E27FC236}">
                      <a16:creationId xmlns:a16="http://schemas.microsoft.com/office/drawing/2014/main" id="{23A4B68B-C13B-D937-76A3-115C500205B3}"/>
                    </a:ext>
                  </a:extLst>
                </p:cNvPr>
                <p:cNvSpPr/>
                <p:nvPr/>
              </p:nvSpPr>
              <p:spPr>
                <a:xfrm flipH="1">
                  <a:off x="1068635" y="2379644"/>
                  <a:ext cx="3448280" cy="1564395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0494D163-BF4C-5D95-933E-5203125C8FC5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13AD11FE-EB03-ED04-351B-C384BB5E44E0}"/>
                </a:ext>
              </a:extLst>
            </p:cNvPr>
            <p:cNvGrpSpPr/>
            <p:nvPr/>
          </p:nvGrpSpPr>
          <p:grpSpPr>
            <a:xfrm>
              <a:off x="2293594" y="3481102"/>
              <a:ext cx="5491437" cy="2563980"/>
              <a:chOff x="2293594" y="3481102"/>
              <a:chExt cx="5491437" cy="256398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283ECED6-D917-4F9E-F082-A8AD171167E8}"/>
                      </a:ext>
                    </a:extLst>
                  </p:cNvPr>
                  <p:cNvSpPr txBox="1"/>
                  <p:nvPr/>
                </p:nvSpPr>
                <p:spPr>
                  <a:xfrm>
                    <a:off x="2293594" y="4939069"/>
                    <a:ext cx="1223408" cy="64315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n-GB" sz="1500" dirty="0"/>
                  </a:p>
                </p:txBody>
              </p:sp>
            </mc:Choice>
            <mc:Fallback>
              <p:sp>
                <p:nvSpPr>
                  <p:cNvPr id="46" name="TextBox 45">
                    <a:extLst>
                      <a:ext uri="{FF2B5EF4-FFF2-40B4-BE49-F238E27FC236}">
                        <a16:creationId xmlns:a16="http://schemas.microsoft.com/office/drawing/2014/main" id="{283ECED6-D917-4F9E-F082-A8AD171167E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3594" y="4939069"/>
                    <a:ext cx="1223408" cy="64315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EF26FD7-EDF4-2E4A-FD07-BDF0699E7F58}"/>
                  </a:ext>
                </a:extLst>
              </p:cNvPr>
              <p:cNvSpPr txBox="1"/>
              <p:nvPr/>
            </p:nvSpPr>
            <p:spPr>
              <a:xfrm>
                <a:off x="6396643" y="4216922"/>
                <a:ext cx="1388388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opposite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CFFC7BC-A5A6-8EF8-DDD4-9C6B2FF9E9C0}"/>
                  </a:ext>
                </a:extLst>
              </p:cNvPr>
              <p:cNvSpPr txBox="1"/>
              <p:nvPr/>
            </p:nvSpPr>
            <p:spPr>
              <a:xfrm>
                <a:off x="3819591" y="5527754"/>
                <a:ext cx="1372437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adjacent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AF27249-F409-7705-CDA1-3D7D80BD41E1}"/>
                  </a:ext>
                </a:extLst>
              </p:cNvPr>
              <p:cNvSpPr txBox="1"/>
              <p:nvPr/>
            </p:nvSpPr>
            <p:spPr>
              <a:xfrm>
                <a:off x="2902678" y="3481102"/>
                <a:ext cx="367644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089" dirty="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77B284E-8CF9-E812-11BE-C4FCD5667A20}"/>
                  </a:ext>
                </a:extLst>
              </p:cNvPr>
              <p:cNvSpPr txBox="1"/>
              <p:nvPr/>
            </p:nvSpPr>
            <p:spPr>
              <a:xfrm>
                <a:off x="877480" y="1697606"/>
                <a:ext cx="1831207" cy="562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5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5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sz="1500">
                                  <a:latin typeface="Cambria Math" panose="02040503050406030204" pitchFamily="18" charset="0"/>
                                </a:rPr>
                                <m:t>opposite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sz="1500">
                                  <a:latin typeface="Cambria Math" panose="02040503050406030204" pitchFamily="18" charset="0"/>
                                </a:rPr>
                                <m:t>hypotenuse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77B284E-8CF9-E812-11BE-C4FCD5667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480" y="1697606"/>
                <a:ext cx="1831207" cy="562590"/>
              </a:xfrm>
              <a:prstGeom prst="rect">
                <a:avLst/>
              </a:prstGeom>
              <a:blipFill>
                <a:blip r:embed="rId5"/>
                <a:stretch>
                  <a:fillRect b="-7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4B72A78-A5F9-2887-FB51-F3407C331D61}"/>
                  </a:ext>
                </a:extLst>
              </p:cNvPr>
              <p:cNvSpPr txBox="1"/>
              <p:nvPr/>
            </p:nvSpPr>
            <p:spPr>
              <a:xfrm>
                <a:off x="791101" y="4306191"/>
                <a:ext cx="1858457" cy="5703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5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5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sz="1500">
                                  <a:latin typeface="Cambria Math" panose="02040503050406030204" pitchFamily="18" charset="0"/>
                                </a:rPr>
                                <m:t>adjacent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sz="1500">
                                  <a:latin typeface="Cambria Math" panose="02040503050406030204" pitchFamily="18" charset="0"/>
                                </a:rPr>
                                <m:t>hypotenuse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4B72A78-A5F9-2887-FB51-F3407C331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01" y="4306191"/>
                <a:ext cx="1858457" cy="570349"/>
              </a:xfrm>
              <a:prstGeom prst="rect">
                <a:avLst/>
              </a:prstGeom>
              <a:blipFill>
                <a:blip r:embed="rId6"/>
                <a:stretch>
                  <a:fillRect b="-7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34521F7-CE8C-4D3A-9155-D4D9DB531BEF}"/>
                  </a:ext>
                </a:extLst>
              </p:cNvPr>
              <p:cNvSpPr txBox="1"/>
              <p:nvPr/>
            </p:nvSpPr>
            <p:spPr>
              <a:xfrm>
                <a:off x="1476407" y="6872421"/>
                <a:ext cx="1608389" cy="563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5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5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GB" sz="1500">
                                  <a:latin typeface="Cambria Math" panose="02040503050406030204" pitchFamily="18" charset="0"/>
                                </a:rPr>
                                <m:t>opposite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GB" sz="1500">
                                  <a:latin typeface="Cambria Math" panose="02040503050406030204" pitchFamily="18" charset="0"/>
                                </a:rPr>
                                <m:t>adjacent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34521F7-CE8C-4D3A-9155-D4D9DB531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407" y="6872421"/>
                <a:ext cx="1608389" cy="563039"/>
              </a:xfrm>
              <a:prstGeom prst="rect">
                <a:avLst/>
              </a:prstGeom>
              <a:blipFill>
                <a:blip r:embed="rId7"/>
                <a:stretch>
                  <a:fillRect b="-7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21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04C6839-6E6C-83FD-1903-AE561A134C38}"/>
              </a:ext>
            </a:extLst>
          </p:cNvPr>
          <p:cNvGrpSpPr/>
          <p:nvPr/>
        </p:nvGrpSpPr>
        <p:grpSpPr>
          <a:xfrm>
            <a:off x="2883574" y="1266564"/>
            <a:ext cx="3589505" cy="2170786"/>
            <a:chOff x="641348" y="2906091"/>
            <a:chExt cx="7143683" cy="432021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8374B5C-4F72-12CC-E251-2CD162789699}"/>
                </a:ext>
              </a:extLst>
            </p:cNvPr>
            <p:cNvGrpSpPr/>
            <p:nvPr/>
          </p:nvGrpSpPr>
          <p:grpSpPr>
            <a:xfrm>
              <a:off x="641348" y="2906091"/>
              <a:ext cx="5651643" cy="4320210"/>
              <a:chOff x="55084" y="2379644"/>
              <a:chExt cx="4461832" cy="2577947"/>
            </a:xfrm>
          </p:grpSpPr>
          <p:sp>
            <p:nvSpPr>
              <p:cNvPr id="9" name="Partial Circle 8">
                <a:extLst>
                  <a:ext uri="{FF2B5EF4-FFF2-40B4-BE49-F238E27FC236}">
                    <a16:creationId xmlns:a16="http://schemas.microsoft.com/office/drawing/2014/main" id="{87FA72A4-A97F-77A7-FCDA-EAB866B24013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0F954E79-4253-C553-E907-EE711BF6E666}"/>
                  </a:ext>
                </a:extLst>
              </p:cNvPr>
              <p:cNvGrpSpPr/>
              <p:nvPr/>
            </p:nvGrpSpPr>
            <p:grpSpPr>
              <a:xfrm>
                <a:off x="1068635" y="2379644"/>
                <a:ext cx="3448281" cy="1564395"/>
                <a:chOff x="1068635" y="2379644"/>
                <a:chExt cx="3448281" cy="1564395"/>
              </a:xfrm>
            </p:grpSpPr>
            <p:sp>
              <p:nvSpPr>
                <p:cNvPr id="11" name="Right Triangle 10">
                  <a:extLst>
                    <a:ext uri="{FF2B5EF4-FFF2-40B4-BE49-F238E27FC236}">
                      <a16:creationId xmlns:a16="http://schemas.microsoft.com/office/drawing/2014/main" id="{C6EB1035-D196-1CC6-893E-8E7E75E255B5}"/>
                    </a:ext>
                  </a:extLst>
                </p:cNvPr>
                <p:cNvSpPr/>
                <p:nvPr/>
              </p:nvSpPr>
              <p:spPr>
                <a:xfrm flipH="1">
                  <a:off x="1068635" y="2379644"/>
                  <a:ext cx="3448280" cy="1564395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603195AB-859B-FED4-E7BD-73BA7BAC1A10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05B7DAA-3B75-B48C-7F44-897BD0A123E5}"/>
                </a:ext>
              </a:extLst>
            </p:cNvPr>
            <p:cNvGrpSpPr/>
            <p:nvPr/>
          </p:nvGrpSpPr>
          <p:grpSpPr>
            <a:xfrm>
              <a:off x="2242105" y="3481102"/>
              <a:ext cx="5542926" cy="2563980"/>
              <a:chOff x="2242105" y="3481102"/>
              <a:chExt cx="5542926" cy="256398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F4605E85-1522-E93F-37CD-D265B7281EF0}"/>
                      </a:ext>
                    </a:extLst>
                  </p:cNvPr>
                  <p:cNvSpPr txBox="1"/>
                  <p:nvPr/>
                </p:nvSpPr>
                <p:spPr>
                  <a:xfrm>
                    <a:off x="2242105" y="4957408"/>
                    <a:ext cx="1223408" cy="628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52" i="1">
                              <a:latin typeface="Cambria Math" panose="02040503050406030204" pitchFamily="18" charset="0"/>
                            </a:rPr>
                            <m:t>35°</m:t>
                          </m:r>
                        </m:oMath>
                      </m:oMathPara>
                    </a14:m>
                    <a:endParaRPr lang="en-GB" sz="1452" dirty="0"/>
                  </a:p>
                </p:txBody>
              </p:sp>
            </mc:Choice>
            <mc:Fallback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F4605E85-1522-E93F-37CD-D265B7281EF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42105" y="4957408"/>
                    <a:ext cx="1223408" cy="62847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90F04C-31AD-1569-D851-1AE99B02D88D}"/>
                  </a:ext>
                </a:extLst>
              </p:cNvPr>
              <p:cNvSpPr txBox="1"/>
              <p:nvPr/>
            </p:nvSpPr>
            <p:spPr>
              <a:xfrm>
                <a:off x="6396643" y="4216922"/>
                <a:ext cx="1388388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opposite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39C154-4A3B-CD25-5F1F-9C11F368A4AF}"/>
                  </a:ext>
                </a:extLst>
              </p:cNvPr>
              <p:cNvSpPr txBox="1"/>
              <p:nvPr/>
            </p:nvSpPr>
            <p:spPr>
              <a:xfrm>
                <a:off x="3819592" y="5527754"/>
                <a:ext cx="367644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089" dirty="0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C3E4440-3B5F-A76B-713F-CCC04E3B374F}"/>
                  </a:ext>
                </a:extLst>
              </p:cNvPr>
              <p:cNvSpPr txBox="1"/>
              <p:nvPr/>
            </p:nvSpPr>
            <p:spPr>
              <a:xfrm>
                <a:off x="2902676" y="3481102"/>
                <a:ext cx="1748886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hypotenuse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23BCC5B-9314-BB8A-E43E-D8DFC7396463}"/>
                  </a:ext>
                </a:extLst>
              </p:cNvPr>
              <p:cNvSpPr txBox="1"/>
              <p:nvPr/>
            </p:nvSpPr>
            <p:spPr>
              <a:xfrm>
                <a:off x="685238" y="1868994"/>
                <a:ext cx="1605952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5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5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500" i="1">
                              <a:latin typeface="Cambria Math" panose="02040503050406030204" pitchFamily="18" charset="0"/>
                            </a:rPr>
                            <m:t>35°=0.5736</m:t>
                          </m:r>
                        </m:e>
                      </m:func>
                    </m:oMath>
                  </m:oMathPara>
                </a14:m>
                <a:endParaRPr lang="en-GB" sz="15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23BCC5B-9314-BB8A-E43E-D8DFC73964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238" y="1868994"/>
                <a:ext cx="1605952" cy="3231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C666C22F-2AE3-9559-9549-D2916AACAD37}"/>
              </a:ext>
            </a:extLst>
          </p:cNvPr>
          <p:cNvGrpSpPr/>
          <p:nvPr/>
        </p:nvGrpSpPr>
        <p:grpSpPr>
          <a:xfrm>
            <a:off x="1305616" y="3678014"/>
            <a:ext cx="3589505" cy="2170786"/>
            <a:chOff x="641348" y="2906091"/>
            <a:chExt cx="7143683" cy="432021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472A5A1-82A3-65DD-DD20-CDD2DF7D977C}"/>
                </a:ext>
              </a:extLst>
            </p:cNvPr>
            <p:cNvGrpSpPr/>
            <p:nvPr/>
          </p:nvGrpSpPr>
          <p:grpSpPr>
            <a:xfrm>
              <a:off x="641348" y="2906091"/>
              <a:ext cx="5651643" cy="4320210"/>
              <a:chOff x="55084" y="2379644"/>
              <a:chExt cx="4461832" cy="2577947"/>
            </a:xfrm>
          </p:grpSpPr>
          <p:sp>
            <p:nvSpPr>
              <p:cNvPr id="21" name="Partial Circle 20">
                <a:extLst>
                  <a:ext uri="{FF2B5EF4-FFF2-40B4-BE49-F238E27FC236}">
                    <a16:creationId xmlns:a16="http://schemas.microsoft.com/office/drawing/2014/main" id="{7962BE9F-A21F-E94D-6488-6AFE45D725B7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DBD0FF2D-45AE-9D1B-1CB5-515F0A3346FC}"/>
                  </a:ext>
                </a:extLst>
              </p:cNvPr>
              <p:cNvGrpSpPr/>
              <p:nvPr/>
            </p:nvGrpSpPr>
            <p:grpSpPr>
              <a:xfrm>
                <a:off x="1068635" y="2379644"/>
                <a:ext cx="3448281" cy="1564395"/>
                <a:chOff x="1068635" y="2379644"/>
                <a:chExt cx="3448281" cy="1564395"/>
              </a:xfrm>
            </p:grpSpPr>
            <p:sp>
              <p:nvSpPr>
                <p:cNvPr id="23" name="Right Triangle 22">
                  <a:extLst>
                    <a:ext uri="{FF2B5EF4-FFF2-40B4-BE49-F238E27FC236}">
                      <a16:creationId xmlns:a16="http://schemas.microsoft.com/office/drawing/2014/main" id="{B3AD254D-B5F0-2885-56A4-43080C0BB58B}"/>
                    </a:ext>
                  </a:extLst>
                </p:cNvPr>
                <p:cNvSpPr/>
                <p:nvPr/>
              </p:nvSpPr>
              <p:spPr>
                <a:xfrm flipH="1">
                  <a:off x="1068635" y="2379644"/>
                  <a:ext cx="3448280" cy="1564395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4BDAF45C-5B00-AFC0-7442-EDAE236E45E4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F6E9940-9C0B-16C5-4D58-2A4AF4ED8F3C}"/>
                </a:ext>
              </a:extLst>
            </p:cNvPr>
            <p:cNvGrpSpPr/>
            <p:nvPr/>
          </p:nvGrpSpPr>
          <p:grpSpPr>
            <a:xfrm>
              <a:off x="2242105" y="3481102"/>
              <a:ext cx="5542926" cy="2563980"/>
              <a:chOff x="2242105" y="3481102"/>
              <a:chExt cx="5542926" cy="256398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21DB4148-E193-43EB-090B-87301B87C342}"/>
                      </a:ext>
                    </a:extLst>
                  </p:cNvPr>
                  <p:cNvSpPr txBox="1"/>
                  <p:nvPr/>
                </p:nvSpPr>
                <p:spPr>
                  <a:xfrm>
                    <a:off x="2242105" y="4957408"/>
                    <a:ext cx="1223408" cy="628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52" i="1">
                              <a:latin typeface="Cambria Math" panose="02040503050406030204" pitchFamily="18" charset="0"/>
                            </a:rPr>
                            <m:t>35°</m:t>
                          </m:r>
                        </m:oMath>
                      </m:oMathPara>
                    </a14:m>
                    <a:endParaRPr lang="en-GB" sz="1452" dirty="0"/>
                  </a:p>
                </p:txBody>
              </p:sp>
            </mc:Choice>
            <mc:Fallback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21DB4148-E193-43EB-090B-87301B87C34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42105" y="4957408"/>
                    <a:ext cx="1223408" cy="62847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F8825EE-2312-6054-8B76-80816013B157}"/>
                  </a:ext>
                </a:extLst>
              </p:cNvPr>
              <p:cNvSpPr txBox="1"/>
              <p:nvPr/>
            </p:nvSpPr>
            <p:spPr>
              <a:xfrm>
                <a:off x="6396643" y="4216922"/>
                <a:ext cx="1388388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opposite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C0C69AC-B39E-A377-0AF3-921EA4082DD3}"/>
                  </a:ext>
                </a:extLst>
              </p:cNvPr>
              <p:cNvSpPr txBox="1"/>
              <p:nvPr/>
            </p:nvSpPr>
            <p:spPr>
              <a:xfrm>
                <a:off x="3819592" y="5527754"/>
                <a:ext cx="367644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089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FE8725D-A472-0D1C-D145-9E752A61630A}"/>
                  </a:ext>
                </a:extLst>
              </p:cNvPr>
              <p:cNvSpPr txBox="1"/>
              <p:nvPr/>
            </p:nvSpPr>
            <p:spPr>
              <a:xfrm>
                <a:off x="2902676" y="3481102"/>
                <a:ext cx="1359676" cy="643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500" dirty="0"/>
                  <a:t>20 cm</a:t>
                </a: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3D43ED8-8C64-8121-1F39-2FD90C76EA66}"/>
              </a:ext>
            </a:extLst>
          </p:cNvPr>
          <p:cNvGrpSpPr/>
          <p:nvPr/>
        </p:nvGrpSpPr>
        <p:grpSpPr>
          <a:xfrm>
            <a:off x="1260699" y="6496728"/>
            <a:ext cx="3575079" cy="2170786"/>
            <a:chOff x="641348" y="2906091"/>
            <a:chExt cx="7114972" cy="4320210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E985EC0-AFBE-F185-8A78-D4CA5F7B5CF9}"/>
                </a:ext>
              </a:extLst>
            </p:cNvPr>
            <p:cNvGrpSpPr/>
            <p:nvPr/>
          </p:nvGrpSpPr>
          <p:grpSpPr>
            <a:xfrm>
              <a:off x="641348" y="2906091"/>
              <a:ext cx="5651643" cy="4320210"/>
              <a:chOff x="55084" y="2379644"/>
              <a:chExt cx="4461832" cy="2577947"/>
            </a:xfrm>
          </p:grpSpPr>
          <p:sp>
            <p:nvSpPr>
              <p:cNvPr id="43" name="Partial Circle 42">
                <a:extLst>
                  <a:ext uri="{FF2B5EF4-FFF2-40B4-BE49-F238E27FC236}">
                    <a16:creationId xmlns:a16="http://schemas.microsoft.com/office/drawing/2014/main" id="{F404212D-AE9D-0E88-A625-E32CED355ACC}"/>
                  </a:ext>
                </a:extLst>
              </p:cNvPr>
              <p:cNvSpPr/>
              <p:nvPr/>
            </p:nvSpPr>
            <p:spPr>
              <a:xfrm>
                <a:off x="55084" y="2930487"/>
                <a:ext cx="2027104" cy="2027104"/>
              </a:xfrm>
              <a:prstGeom prst="pie">
                <a:avLst>
                  <a:gd name="adj1" fmla="val 19754784"/>
                  <a:gd name="adj2" fmla="val 21591439"/>
                </a:avLst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154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83BF257E-8D77-B9EE-57A2-D5662149B625}"/>
                  </a:ext>
                </a:extLst>
              </p:cNvPr>
              <p:cNvGrpSpPr/>
              <p:nvPr/>
            </p:nvGrpSpPr>
            <p:grpSpPr>
              <a:xfrm>
                <a:off x="1068635" y="2379644"/>
                <a:ext cx="3448281" cy="1564395"/>
                <a:chOff x="1068635" y="2379644"/>
                <a:chExt cx="3448281" cy="1564395"/>
              </a:xfrm>
            </p:grpSpPr>
            <p:sp>
              <p:nvSpPr>
                <p:cNvPr id="45" name="Right Triangle 44">
                  <a:extLst>
                    <a:ext uri="{FF2B5EF4-FFF2-40B4-BE49-F238E27FC236}">
                      <a16:creationId xmlns:a16="http://schemas.microsoft.com/office/drawing/2014/main" id="{E6C4C8AA-F6D1-6250-589D-C24CD61FAEED}"/>
                    </a:ext>
                  </a:extLst>
                </p:cNvPr>
                <p:cNvSpPr/>
                <p:nvPr/>
              </p:nvSpPr>
              <p:spPr>
                <a:xfrm flipH="1">
                  <a:off x="1068635" y="2379644"/>
                  <a:ext cx="3448280" cy="1564395"/>
                </a:xfrm>
                <a:prstGeom prst="rtTriangle">
                  <a:avLst/>
                </a:prstGeom>
                <a:noFill/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A0FA4089-D915-9699-07E5-2E3253D310EB}"/>
                    </a:ext>
                  </a:extLst>
                </p:cNvPr>
                <p:cNvSpPr/>
                <p:nvPr/>
              </p:nvSpPr>
              <p:spPr>
                <a:xfrm>
                  <a:off x="4232705" y="3729220"/>
                  <a:ext cx="284211" cy="21481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sz="1154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4F85726-253A-04BE-56FC-3377A772BB50}"/>
                </a:ext>
              </a:extLst>
            </p:cNvPr>
            <p:cNvGrpSpPr/>
            <p:nvPr/>
          </p:nvGrpSpPr>
          <p:grpSpPr>
            <a:xfrm>
              <a:off x="2242105" y="3481102"/>
              <a:ext cx="5514215" cy="2563980"/>
              <a:chOff x="2242105" y="3481102"/>
              <a:chExt cx="5514215" cy="256398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EF48914D-A829-B959-FB4A-E7D643C4F9F8}"/>
                      </a:ext>
                    </a:extLst>
                  </p:cNvPr>
                  <p:cNvSpPr txBox="1"/>
                  <p:nvPr/>
                </p:nvSpPr>
                <p:spPr>
                  <a:xfrm>
                    <a:off x="2242105" y="4957408"/>
                    <a:ext cx="1223408" cy="6284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452" i="1">
                              <a:latin typeface="Cambria Math" panose="02040503050406030204" pitchFamily="18" charset="0"/>
                            </a:rPr>
                            <m:t>35°</m:t>
                          </m:r>
                        </m:oMath>
                      </m:oMathPara>
                    </a14:m>
                    <a:endParaRPr lang="en-GB" sz="1452" dirty="0"/>
                  </a:p>
                </p:txBody>
              </p:sp>
            </mc:Choice>
            <mc:Fallback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EF48914D-A829-B959-FB4A-E7D643C4F9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42105" y="4957408"/>
                    <a:ext cx="1223408" cy="62847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69F2D80-8695-72F0-681C-00B89C15221E}"/>
                  </a:ext>
                </a:extLst>
              </p:cNvPr>
              <p:cNvSpPr txBox="1"/>
              <p:nvPr/>
            </p:nvSpPr>
            <p:spPr>
              <a:xfrm>
                <a:off x="6396644" y="4216922"/>
                <a:ext cx="1359676" cy="643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500" dirty="0"/>
                  <a:t>10 cm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FAE6DE0-AD04-D554-2C31-7564627AE296}"/>
                  </a:ext>
                </a:extLst>
              </p:cNvPr>
              <p:cNvSpPr txBox="1"/>
              <p:nvPr/>
            </p:nvSpPr>
            <p:spPr>
              <a:xfrm>
                <a:off x="3819592" y="5527754"/>
                <a:ext cx="367644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089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80EAC0E-A77D-09A0-CDAE-46EBA8DE9C1A}"/>
                  </a:ext>
                </a:extLst>
              </p:cNvPr>
              <p:cNvSpPr txBox="1"/>
              <p:nvPr/>
            </p:nvSpPr>
            <p:spPr>
              <a:xfrm>
                <a:off x="2902676" y="3481102"/>
                <a:ext cx="1748885" cy="51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89" dirty="0"/>
                  <a:t>hypotenuse</a:t>
                </a:r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E0DA15DF-9138-A001-FF22-20BD8DA3015F}"/>
              </a:ext>
            </a:extLst>
          </p:cNvPr>
          <p:cNvSpPr/>
          <p:nvPr/>
        </p:nvSpPr>
        <p:spPr>
          <a:xfrm>
            <a:off x="0" y="101574"/>
            <a:ext cx="1063643" cy="443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TASK</a:t>
            </a:r>
          </a:p>
        </p:txBody>
      </p:sp>
    </p:spTree>
    <p:extLst>
      <p:ext uri="{BB962C8B-B14F-4D97-AF65-F5344CB8AC3E}">
        <p14:creationId xmlns:p14="http://schemas.microsoft.com/office/powerpoint/2010/main" val="144281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3">
                <a:extLst>
                  <a:ext uri="{FF2B5EF4-FFF2-40B4-BE49-F238E27FC236}">
                    <a16:creationId xmlns:a16="http://schemas.microsoft.com/office/drawing/2014/main" id="{AAD033E3-F26E-79A3-A570-B28E9EAD22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89419"/>
                  </p:ext>
                </p:extLst>
              </p:nvPr>
            </p:nvGraphicFramePr>
            <p:xfrm>
              <a:off x="1141083" y="794008"/>
              <a:ext cx="5135752" cy="32326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50089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585663">
                      <a:extLst>
                        <a:ext uri="{9D8B030D-6E8A-4147-A177-3AD203B41FA5}">
                          <a16:colId xmlns:a16="http://schemas.microsoft.com/office/drawing/2014/main" val="744077497"/>
                        </a:ext>
                      </a:extLst>
                    </a:gridCol>
                  </a:tblGrid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Veronica has answered this question </a:t>
                          </a:r>
                          <a:r>
                            <a:rPr lang="en-GB" sz="1500" b="1" dirty="0"/>
                            <a:t>correctly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15083862"/>
                      </a:ext>
                    </a:extLst>
                  </a:tr>
                  <a:tr h="525588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Find the length of </a:t>
                          </a:r>
                          <a14:m>
                            <m:oMath xmlns:m="http://schemas.openxmlformats.org/officeDocument/2006/math"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500" b="0" dirty="0"/>
                        </a:p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467173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3">
                <a:extLst>
                  <a:ext uri="{FF2B5EF4-FFF2-40B4-BE49-F238E27FC236}">
                    <a16:creationId xmlns:a16="http://schemas.microsoft.com/office/drawing/2014/main" id="{AAD033E3-F26E-79A3-A570-B28E9EAD22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89419"/>
                  </p:ext>
                </p:extLst>
              </p:nvPr>
            </p:nvGraphicFramePr>
            <p:xfrm>
              <a:off x="1141083" y="794008"/>
              <a:ext cx="5135752" cy="32326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50089">
                      <a:extLst>
                        <a:ext uri="{9D8B030D-6E8A-4147-A177-3AD203B41FA5}">
                          <a16:colId xmlns:a16="http://schemas.microsoft.com/office/drawing/2014/main" val="279313734"/>
                        </a:ext>
                      </a:extLst>
                    </a:gridCol>
                    <a:gridCol w="585663">
                      <a:extLst>
                        <a:ext uri="{9D8B030D-6E8A-4147-A177-3AD203B41FA5}">
                          <a16:colId xmlns:a16="http://schemas.microsoft.com/office/drawing/2014/main" val="744077497"/>
                        </a:ext>
                      </a:extLst>
                    </a:gridCol>
                  </a:tblGrid>
                  <a:tr h="336561">
                    <a:tc>
                      <a:txBody>
                        <a:bodyPr/>
                        <a:lstStyle/>
                        <a:p>
                          <a:r>
                            <a:rPr lang="en-GB" sz="1500" dirty="0"/>
                            <a:t>Veronica has answered this question </a:t>
                          </a:r>
                          <a:r>
                            <a:rPr lang="en-GB" sz="1500" b="1" dirty="0"/>
                            <a:t>correctly</a:t>
                          </a:r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15083862"/>
                      </a:ext>
                    </a:extLst>
                  </a:tr>
                  <a:tr h="5401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5169" r="-12851" b="-4348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467173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12679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234659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2320170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0501819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77238122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2865965"/>
                      </a:ext>
                    </a:extLst>
                  </a:tr>
                  <a:tr h="336561"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500" dirty="0"/>
                        </a:p>
                      </a:txBody>
                      <a:tcPr marL="82988" marR="82988" marT="41494" marB="41494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8226248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3E4E102-4C5A-57F6-6665-817F49BD3CF9}"/>
              </a:ext>
            </a:extLst>
          </p:cNvPr>
          <p:cNvSpPr/>
          <p:nvPr/>
        </p:nvSpPr>
        <p:spPr>
          <a:xfrm>
            <a:off x="-1" y="101254"/>
            <a:ext cx="5709145" cy="4199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/>
              <a:t>WORKED EXAMPLE – TRIGONOMETRY - FINDING LENGTHS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19B0CF0-7870-C495-0742-E0F9047969D1}"/>
              </a:ext>
            </a:extLst>
          </p:cNvPr>
          <p:cNvGrpSpPr/>
          <p:nvPr/>
        </p:nvGrpSpPr>
        <p:grpSpPr>
          <a:xfrm>
            <a:off x="581166" y="1491045"/>
            <a:ext cx="4667252" cy="2339650"/>
            <a:chOff x="44067" y="2379643"/>
            <a:chExt cx="5142620" cy="2577948"/>
          </a:xfrm>
        </p:grpSpPr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5FDC4FB6-DECB-643B-B7CB-12F08B3DC8FA}"/>
                </a:ext>
              </a:extLst>
            </p:cNvPr>
            <p:cNvSpPr/>
            <p:nvPr/>
          </p:nvSpPr>
          <p:spPr>
            <a:xfrm>
              <a:off x="44067" y="2930487"/>
              <a:ext cx="2027104" cy="2027104"/>
            </a:xfrm>
            <a:prstGeom prst="pie">
              <a:avLst>
                <a:gd name="adj1" fmla="val 20053405"/>
                <a:gd name="adj2" fmla="val 21591439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500">
                <a:solidFill>
                  <a:schemeClr val="tx1"/>
                </a:solidFill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1223141-9784-4B25-7797-7DC5BCDE65F1}"/>
                </a:ext>
              </a:extLst>
            </p:cNvPr>
            <p:cNvGrpSpPr/>
            <p:nvPr/>
          </p:nvGrpSpPr>
          <p:grpSpPr>
            <a:xfrm>
              <a:off x="1068636" y="2379643"/>
              <a:ext cx="4118051" cy="1584858"/>
              <a:chOff x="1068636" y="2379643"/>
              <a:chExt cx="4118051" cy="1584858"/>
            </a:xfrm>
          </p:grpSpPr>
          <p:sp>
            <p:nvSpPr>
              <p:cNvPr id="7" name="Right Triangle 6">
                <a:extLst>
                  <a:ext uri="{FF2B5EF4-FFF2-40B4-BE49-F238E27FC236}">
                    <a16:creationId xmlns:a16="http://schemas.microsoft.com/office/drawing/2014/main" id="{D8453A59-41B5-9D5C-62FD-5934CB256DCF}"/>
                  </a:ext>
                </a:extLst>
              </p:cNvPr>
              <p:cNvSpPr/>
              <p:nvPr/>
            </p:nvSpPr>
            <p:spPr>
              <a:xfrm flipH="1">
                <a:off x="1068636" y="2379643"/>
                <a:ext cx="3448280" cy="156439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50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3116A43-8372-9941-D86E-55800EBEE050}"/>
                  </a:ext>
                </a:extLst>
              </p:cNvPr>
              <p:cNvSpPr/>
              <p:nvPr/>
            </p:nvSpPr>
            <p:spPr>
              <a:xfrm>
                <a:off x="4336916" y="3778250"/>
                <a:ext cx="180000" cy="180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 sz="1500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F75FE5-BE0D-0462-2C63-90379EAF7826}"/>
                  </a:ext>
                </a:extLst>
              </p:cNvPr>
              <p:cNvSpPr txBox="1"/>
              <p:nvPr/>
            </p:nvSpPr>
            <p:spPr>
              <a:xfrm>
                <a:off x="4516916" y="3054393"/>
                <a:ext cx="669771" cy="317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71" dirty="0"/>
                  <a:t>17 cm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E4477EE8-8F4E-3185-4E1D-297F28C7796A}"/>
                      </a:ext>
                    </a:extLst>
                  </p:cNvPr>
                  <p:cNvSpPr txBox="1"/>
                  <p:nvPr/>
                </p:nvSpPr>
                <p:spPr>
                  <a:xfrm>
                    <a:off x="2317333" y="2788152"/>
                    <a:ext cx="572767" cy="3172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1271" i="1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a14:m>
                    <a:r>
                      <a:rPr lang="en-GB" sz="1271" dirty="0"/>
                      <a:t> cm</a:t>
                    </a:r>
                  </a:p>
                </p:txBody>
              </p:sp>
            </mc:Choice>
            <mc:Fallback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E4477EE8-8F4E-3185-4E1D-297F28C7796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17333" y="2788152"/>
                    <a:ext cx="572767" cy="31722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2BC40A23-E6F7-CD44-AAB0-5788B6E10C75}"/>
                      </a:ext>
                    </a:extLst>
                  </p:cNvPr>
                  <p:cNvSpPr txBox="1"/>
                  <p:nvPr/>
                </p:nvSpPr>
                <p:spPr>
                  <a:xfrm>
                    <a:off x="1580330" y="3647279"/>
                    <a:ext cx="507273" cy="3172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71" i="1">
                              <a:latin typeface="Cambria Math" panose="02040503050406030204" pitchFamily="18" charset="0"/>
                            </a:rPr>
                            <m:t>40°</m:t>
                          </m:r>
                        </m:oMath>
                      </m:oMathPara>
                    </a14:m>
                    <a:endParaRPr lang="en-GB" sz="1271" dirty="0"/>
                  </a:p>
                </p:txBody>
              </p:sp>
            </mc:Choice>
            <mc:Fallback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2BC40A23-E6F7-CD44-AAB0-5788B6E10C7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80330" y="3647279"/>
                    <a:ext cx="507273" cy="31722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pic>
        <p:nvPicPr>
          <p:cNvPr id="20" name="Picture 19" descr="Diagram&#10;&#10;Description automatically generated">
            <a:extLst>
              <a:ext uri="{FF2B5EF4-FFF2-40B4-BE49-F238E27FC236}">
                <a16:creationId xmlns:a16="http://schemas.microsoft.com/office/drawing/2014/main" id="{9AE5E7EB-BBC4-CBC9-4B5C-7FB00EC9A28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6" t="35055" r="47865" b="33160"/>
          <a:stretch/>
        </p:blipFill>
        <p:spPr>
          <a:xfrm>
            <a:off x="2289780" y="3121775"/>
            <a:ext cx="1839726" cy="2165891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4C9D1CC-B3E4-5E76-65C7-905AE37019F7}"/>
              </a:ext>
            </a:extLst>
          </p:cNvPr>
          <p:cNvSpPr/>
          <p:nvPr/>
        </p:nvSpPr>
        <p:spPr>
          <a:xfrm>
            <a:off x="1141083" y="1071108"/>
            <a:ext cx="4090426" cy="4012282"/>
          </a:xfrm>
          <a:prstGeom prst="roundRect">
            <a:avLst>
              <a:gd name="adj" fmla="val 4201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/>
          </a:p>
        </p:txBody>
      </p:sp>
      <p:pic>
        <p:nvPicPr>
          <p:cNvPr id="23" name="Graphic 22" descr="Checkmark with solid fill">
            <a:extLst>
              <a:ext uri="{FF2B5EF4-FFF2-40B4-BE49-F238E27FC236}">
                <a16:creationId xmlns:a16="http://schemas.microsoft.com/office/drawing/2014/main" id="{35C23125-ECFF-DA04-5993-8110DAB6DE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16943" y="757389"/>
            <a:ext cx="829876" cy="82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7971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634</Words>
  <Application>Microsoft Office PowerPoint</Application>
  <PresentationFormat>A4 Paper (210x297 mm)</PresentationFormat>
  <Paragraphs>277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Cambria Math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4</cp:revision>
  <cp:lastPrinted>2022-05-10T20:06:49Z</cp:lastPrinted>
  <dcterms:created xsi:type="dcterms:W3CDTF">2022-04-26T20:34:40Z</dcterms:created>
  <dcterms:modified xsi:type="dcterms:W3CDTF">2022-05-30T09:13:58Z</dcterms:modified>
</cp:coreProperties>
</file>